
<file path=[Content_Types].xml><?xml version="1.0" encoding="utf-8"?>
<Types xmlns="http://schemas.openxmlformats.org/package/2006/content-types">
  <Default Extension="png" ContentType="image/png"/>
  <Default Extension="jpeg" ContentType="image/jpeg"/>
  <Default Extension="wma" ContentType="audio/x-ms-wma"/>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90" r:id="rId2"/>
    <p:sldId id="297" r:id="rId3"/>
    <p:sldId id="299" r:id="rId4"/>
    <p:sldId id="300" r:id="rId5"/>
    <p:sldId id="343" r:id="rId6"/>
    <p:sldId id="301" r:id="rId7"/>
    <p:sldId id="344" r:id="rId8"/>
    <p:sldId id="346" r:id="rId9"/>
    <p:sldId id="348" r:id="rId10"/>
    <p:sldId id="304" r:id="rId11"/>
    <p:sldId id="310" r:id="rId12"/>
    <p:sldId id="308" r:id="rId13"/>
    <p:sldId id="350" r:id="rId14"/>
    <p:sldId id="295" r:id="rId15"/>
    <p:sldId id="315" r:id="rId16"/>
    <p:sldId id="314" r:id="rId17"/>
    <p:sldId id="313" r:id="rId18"/>
    <p:sldId id="294" r:id="rId19"/>
  </p:sldIdLst>
  <p:sldSz cx="9144000" cy="6858000" type="screen4x3"/>
  <p:notesSz cx="6858000" cy="9144000"/>
  <p:defaultTextStyle>
    <a:defPPr>
      <a:defRPr lang="en-US"/>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3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p:restoredTop sz="94660"/>
  </p:normalViewPr>
  <p:slideViewPr>
    <p:cSldViewPr showGuides="1">
      <p:cViewPr varScale="1">
        <p:scale>
          <a:sx n="74" d="100"/>
          <a:sy n="74" d="100"/>
        </p:scale>
        <p:origin x="1290" y="72"/>
      </p:cViewPr>
      <p:guideLst>
        <p:guide orient="horz" pos="2131"/>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sp>
        <p:nvSpPr>
          <p:cNvPr id="18" name="Rectangle 17"/>
          <p:cNvSpPr>
            <a:spLocks noChangeArrowheads="1"/>
          </p:cNvSpPr>
          <p:nvPr/>
        </p:nvSpPr>
        <p:spPr bwMode="gray">
          <a:xfrm>
            <a:off x="8004175" y="0"/>
            <a:ext cx="1139825" cy="6858000"/>
          </a:xfrm>
          <a:prstGeom prst="rect">
            <a:avLst/>
          </a:prstGeom>
          <a:solidFill>
            <a:schemeClr val="bg2">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9" name="Rectangle 18"/>
          <p:cNvSpPr>
            <a:spLocks noChangeArrowheads="1"/>
          </p:cNvSpPr>
          <p:nvPr/>
        </p:nvSpPr>
        <p:spPr bwMode="white">
          <a:xfrm>
            <a:off x="0" y="4638675"/>
            <a:ext cx="9144000" cy="2219325"/>
          </a:xfrm>
          <a:prstGeom prst="rect">
            <a:avLst/>
          </a:prstGeom>
          <a:solidFill>
            <a:schemeClr val="folHlink">
              <a:alpha val="3098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 name="Rectangle 19"/>
          <p:cNvSpPr>
            <a:spLocks noChangeArrowheads="1"/>
          </p:cNvSpPr>
          <p:nvPr/>
        </p:nvSpPr>
        <p:spPr bwMode="gray">
          <a:xfrm>
            <a:off x="0" y="2149475"/>
            <a:ext cx="9144000" cy="2498725"/>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053" name="Freeform 20"/>
          <p:cNvSpPr/>
          <p:nvPr/>
        </p:nvSpPr>
        <p:spPr>
          <a:xfrm>
            <a:off x="-9525" y="2138363"/>
            <a:ext cx="8015288" cy="2271712"/>
          </a:xfrm>
          <a:custGeom>
            <a:avLst/>
            <a:gdLst/>
            <a:ahLst/>
            <a:cxnLst>
              <a:cxn ang="0">
                <a:pos x="0" y="0"/>
              </a:cxn>
              <a:cxn ang="0">
                <a:pos x="2147483646" y="2147483646"/>
              </a:cxn>
              <a:cxn ang="0">
                <a:pos x="2147483646" y="2147483646"/>
              </a:cxn>
              <a:cxn ang="0">
                <a:pos x="0" y="2147483646"/>
              </a:cxn>
              <a:cxn ang="0">
                <a:pos x="0" y="0"/>
              </a:cxn>
            </a:cxnLst>
            <a:rect l="0" t="0" r="0" b="0"/>
            <a:pathLst>
              <a:path w="5049" h="1471">
                <a:moveTo>
                  <a:pt x="0" y="0"/>
                </a:moveTo>
                <a:lnTo>
                  <a:pt x="5049" y="2"/>
                </a:lnTo>
                <a:lnTo>
                  <a:pt x="5048" y="1458"/>
                </a:lnTo>
                <a:lnTo>
                  <a:pt x="0" y="1471"/>
                </a:lnTo>
                <a:lnTo>
                  <a:pt x="0" y="0"/>
                </a:lnTo>
                <a:close/>
              </a:path>
            </a:pathLst>
          </a:custGeom>
          <a:solidFill>
            <a:schemeClr val="folHlink">
              <a:alpha val="72940"/>
            </a:schemeClr>
          </a:solidFill>
          <a:ln w="9525">
            <a:noFill/>
          </a:ln>
        </p:spPr>
        <p:txBody>
          <a:bodyPr/>
          <a:lstStyle/>
          <a:p>
            <a:endParaRPr lang="en-US"/>
          </a:p>
        </p:txBody>
      </p:sp>
      <p:sp>
        <p:nvSpPr>
          <p:cNvPr id="22" name="AutoShape 21"/>
          <p:cNvSpPr>
            <a:spLocks noChangeArrowheads="1"/>
          </p:cNvSpPr>
          <p:nvPr/>
        </p:nvSpPr>
        <p:spPr bwMode="gray">
          <a:xfrm>
            <a:off x="7696200" y="59436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3" name="AutoShape 22"/>
          <p:cNvSpPr>
            <a:spLocks noChangeArrowheads="1"/>
          </p:cNvSpPr>
          <p:nvPr/>
        </p:nvSpPr>
        <p:spPr bwMode="gray">
          <a:xfrm>
            <a:off x="8229600" y="563880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4" name="AutoShape 23"/>
          <p:cNvSpPr>
            <a:spLocks noChangeArrowheads="1"/>
          </p:cNvSpPr>
          <p:nvPr/>
        </p:nvSpPr>
        <p:spPr bwMode="gray">
          <a:xfrm>
            <a:off x="8220075" y="6229350"/>
            <a:ext cx="609600" cy="533400"/>
          </a:xfrm>
          <a:prstGeom prst="hexagon">
            <a:avLst>
              <a:gd name="adj" fmla="val 28571"/>
              <a:gd name="vf" fmla="val 115470"/>
            </a:avLst>
          </a:prstGeom>
          <a:solidFill>
            <a:schemeClr val="tx2"/>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25" name="Text Box 14"/>
          <p:cNvSpPr txBox="1">
            <a:spLocks noChangeArrowheads="1"/>
          </p:cNvSpPr>
          <p:nvPr/>
        </p:nvSpPr>
        <p:spPr bwMode="auto">
          <a:xfrm>
            <a:off x="304800" y="228600"/>
            <a:ext cx="144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800" b="1" i="0" u="none" strike="noStrike" kern="1200" cap="none" spc="0" normalizeH="0" baseline="0" noProof="0" smtClean="0">
                <a:ln>
                  <a:noFill/>
                </a:ln>
                <a:solidFill>
                  <a:schemeClr val="tx2"/>
                </a:solidFill>
                <a:effectLst/>
                <a:uLnTx/>
                <a:uFillTx/>
                <a:latin typeface="Verdana" panose="020B0604030504040204" pitchFamily="34" charset="0"/>
                <a:ea typeface="+mn-ea"/>
                <a:cs typeface="+mn-cs"/>
              </a:rPr>
              <a:t>LOGO</a:t>
            </a:r>
          </a:p>
        </p:txBody>
      </p:sp>
      <p:grpSp>
        <p:nvGrpSpPr>
          <p:cNvPr id="2058" name="Group 116"/>
          <p:cNvGrpSpPr/>
          <p:nvPr/>
        </p:nvGrpSpPr>
        <p:grpSpPr>
          <a:xfrm>
            <a:off x="190500" y="2324100"/>
            <a:ext cx="3276600" cy="3314700"/>
            <a:chOff x="120" y="1464"/>
            <a:chExt cx="2064" cy="2088"/>
          </a:xfrm>
        </p:grpSpPr>
        <p:sp>
          <p:nvSpPr>
            <p:cNvPr id="2059" name="AutoShape 113" descr="gdd01"/>
            <p:cNvSpPr/>
            <p:nvPr/>
          </p:nvSpPr>
          <p:spPr>
            <a:xfrm>
              <a:off x="120" y="1992"/>
              <a:ext cx="1104" cy="1008"/>
            </a:xfrm>
            <a:prstGeom prst="hexagon">
              <a:avLst>
                <a:gd name="adj" fmla="val 27380"/>
                <a:gd name="vf" fmla="val 115470"/>
              </a:avLst>
            </a:prstGeom>
            <a:blipFill rotWithShape="1">
              <a:blip r:embed="rId2"/>
              <a:stretch>
                <a:fillRect/>
              </a:stretch>
            </a:blipFill>
            <a:ln w="28575" cap="flat" cmpd="sng">
              <a:solidFill>
                <a:schemeClr val="bg1"/>
              </a:solidFill>
              <a:prstDash val="solid"/>
              <a:miter/>
              <a:headEnd type="none" w="med" len="med"/>
              <a:tailEnd type="none" w="med" len="med"/>
            </a:ln>
            <a:effectLst>
              <a:outerShdw dist="125080" dir="1437749" algn="ctr" rotWithShape="0">
                <a:schemeClr val="bg2">
                  <a:alpha val="32001"/>
                </a:schemeClr>
              </a:outerShdw>
            </a:effectLst>
          </p:spPr>
          <p:txBody>
            <a:bodyPr wrap="none" anchor="ctr" anchorCtr="0"/>
            <a:lstStyle/>
            <a:p>
              <a:pPr lvl="0" algn="ctr" eaLnBrk="0" hangingPunct="0"/>
              <a:endParaRPr lang="ko-KR" altLang="en-US" dirty="0">
                <a:latin typeface="Times New Roman" panose="02020603050405020304" pitchFamily="18" charset="0"/>
                <a:ea typeface="Gulim" pitchFamily="34" charset="-127"/>
              </a:endParaRPr>
            </a:p>
          </p:txBody>
        </p:sp>
        <p:sp>
          <p:nvSpPr>
            <p:cNvPr id="2060" name="AutoShape 114" descr="gdd04"/>
            <p:cNvSpPr/>
            <p:nvPr/>
          </p:nvSpPr>
          <p:spPr>
            <a:xfrm>
              <a:off x="1032" y="1464"/>
              <a:ext cx="1152" cy="1008"/>
            </a:xfrm>
            <a:prstGeom prst="hexagon">
              <a:avLst>
                <a:gd name="adj" fmla="val 28571"/>
                <a:gd name="vf" fmla="val 115470"/>
              </a:avLst>
            </a:prstGeom>
            <a:blipFill rotWithShape="1">
              <a:blip r:embed="rId3"/>
              <a:stretch>
                <a:fillRect/>
              </a:stretch>
            </a:blipFill>
            <a:ln w="28575" cap="flat" cmpd="sng">
              <a:solidFill>
                <a:schemeClr val="bg1"/>
              </a:solidFill>
              <a:prstDash val="solid"/>
              <a:miter/>
              <a:headEnd type="none" w="med" len="med"/>
              <a:tailEnd type="none" w="med" len="med"/>
            </a:ln>
            <a:effectLst>
              <a:outerShdw dist="125080" dir="1437749" algn="ctr" rotWithShape="0">
                <a:schemeClr val="bg2">
                  <a:alpha val="32001"/>
                </a:schemeClr>
              </a:outerShdw>
            </a:effectLst>
          </p:spPr>
          <p:txBody>
            <a:bodyPr wrap="none" anchor="ctr" anchorCtr="0"/>
            <a:lstStyle/>
            <a:p>
              <a:pPr lvl="0" algn="ctr" eaLnBrk="0" hangingPunct="0"/>
              <a:endParaRPr lang="ko-KR" altLang="en-US" dirty="0">
                <a:latin typeface="Times New Roman" panose="02020603050405020304" pitchFamily="18" charset="0"/>
                <a:ea typeface="Gulim" pitchFamily="34" charset="-127"/>
              </a:endParaRPr>
            </a:p>
          </p:txBody>
        </p:sp>
        <p:sp>
          <p:nvSpPr>
            <p:cNvPr id="2061" name="AutoShape 115" descr="gdd03"/>
            <p:cNvSpPr/>
            <p:nvPr/>
          </p:nvSpPr>
          <p:spPr>
            <a:xfrm>
              <a:off x="1008" y="2544"/>
              <a:ext cx="1152" cy="1008"/>
            </a:xfrm>
            <a:prstGeom prst="hexagon">
              <a:avLst>
                <a:gd name="adj" fmla="val 28571"/>
                <a:gd name="vf" fmla="val 115470"/>
              </a:avLst>
            </a:prstGeom>
            <a:blipFill rotWithShape="1">
              <a:blip r:embed="rId4"/>
              <a:stretch>
                <a:fillRect/>
              </a:stretch>
            </a:blipFill>
            <a:ln w="28575" cap="flat" cmpd="sng">
              <a:solidFill>
                <a:schemeClr val="bg1"/>
              </a:solidFill>
              <a:prstDash val="solid"/>
              <a:miter/>
              <a:headEnd type="none" w="med" len="med"/>
              <a:tailEnd type="none" w="med" len="med"/>
            </a:ln>
            <a:effectLst>
              <a:outerShdw dist="125080" dir="1437749" algn="ctr" rotWithShape="0">
                <a:schemeClr val="bg2">
                  <a:alpha val="32001"/>
                </a:schemeClr>
              </a:outerShdw>
            </a:effectLst>
          </p:spPr>
          <p:txBody>
            <a:bodyPr wrap="none" anchor="ctr" anchorCtr="0"/>
            <a:lstStyle/>
            <a:p>
              <a:pPr lvl="0" algn="ctr" eaLnBrk="0" hangingPunct="0"/>
              <a:endParaRPr lang="ko-KR" altLang="en-US" dirty="0">
                <a:latin typeface="Times New Roman" panose="02020603050405020304" pitchFamily="18" charset="0"/>
                <a:ea typeface="Gulim" pitchFamily="34" charset="-127"/>
              </a:endParaRPr>
            </a:p>
          </p:txBody>
        </p:sp>
      </p:grpSp>
      <p:sp>
        <p:nvSpPr>
          <p:cNvPr id="3074" name="Rectangle 2"/>
          <p:cNvSpPr>
            <a:spLocks noGrp="1" noChangeArrowheads="1"/>
          </p:cNvSpPr>
          <p:nvPr>
            <p:ph type="ctrTitle"/>
          </p:nvPr>
        </p:nvSpPr>
        <p:spPr bwMode="gray">
          <a:xfrm>
            <a:off x="1143000" y="990600"/>
            <a:ext cx="6705600" cy="1012825"/>
          </a:xfrm>
        </p:spPr>
        <p:txBody>
          <a:bodyPr/>
          <a:lstStyle>
            <a:lvl1pPr algn="ctr">
              <a:defRPr sz="3600" b="1">
                <a:solidFill>
                  <a:schemeClr val="tx2"/>
                </a:solidFill>
              </a:defRPr>
            </a:lvl1pPr>
          </a:lstStyle>
          <a:p>
            <a:pPr lvl="0" fontAlgn="base"/>
            <a:r>
              <a:rPr lang="en-US" strike="noStrike" noProof="0" smtClean="0"/>
              <a:t>Click to edit Master title style</a:t>
            </a:r>
          </a:p>
        </p:txBody>
      </p:sp>
      <p:sp>
        <p:nvSpPr>
          <p:cNvPr id="3075" name="Rectangle 3"/>
          <p:cNvSpPr>
            <a:spLocks noGrp="1" noChangeArrowheads="1"/>
          </p:cNvSpPr>
          <p:nvPr>
            <p:ph type="subTitle" idx="1"/>
          </p:nvPr>
        </p:nvSpPr>
        <p:spPr bwMode="white">
          <a:xfrm>
            <a:off x="3505200" y="2971800"/>
            <a:ext cx="4343400" cy="685800"/>
          </a:xfrm>
        </p:spPr>
        <p:txBody>
          <a:bodyPr/>
          <a:lstStyle>
            <a:lvl1pPr marL="0" indent="0" algn="r">
              <a:buFont typeface="Wingdings" panose="05000000000000000000" pitchFamily="2" charset="2"/>
              <a:buNone/>
              <a:defRPr sz="1600">
                <a:solidFill>
                  <a:schemeClr val="bg1"/>
                </a:solidFill>
              </a:defRPr>
            </a:lvl1pPr>
          </a:lstStyle>
          <a:p>
            <a:pPr lvl="0" fontAlgn="base"/>
            <a:r>
              <a:rPr lang="en-US" strike="noStrike" noProof="0" smtClean="0"/>
              <a:t>Click to edit Master subtitle style</a:t>
            </a:r>
          </a:p>
        </p:txBody>
      </p:sp>
      <p:sp>
        <p:nvSpPr>
          <p:cNvPr id="30" name="Rectangle 4"/>
          <p:cNvSpPr>
            <a:spLocks noGrp="1" noChangeArrowheads="1"/>
          </p:cNvSpPr>
          <p:nvPr>
            <p:ph type="dt" sz="half" idx="2"/>
          </p:nvPr>
        </p:nvSpPr>
        <p:spPr bwMode="auto">
          <a:xfrm>
            <a:off x="3352800" y="6553200"/>
            <a:ext cx="2133600"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000">
                <a:solidFill>
                  <a:schemeClr val="tx2"/>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endParaRPr kumimoji="0" lang="en-US" sz="1000" b="0" i="0" u="none" strike="noStrike" kern="1200" cap="none" spc="0" normalizeH="0" baseline="0" noProof="0">
              <a:ln>
                <a:noFill/>
              </a:ln>
              <a:solidFill>
                <a:schemeClr val="tx2"/>
              </a:solidFill>
              <a:effectLst/>
              <a:uLnTx/>
              <a:uFillTx/>
              <a:latin typeface="+mn-lt"/>
              <a:ea typeface="+mn-ea"/>
              <a:cs typeface="+mn-cs"/>
            </a:endParaRPr>
          </a:p>
        </p:txBody>
      </p:sp>
      <p:sp>
        <p:nvSpPr>
          <p:cNvPr id="31" name="Rectangle 5"/>
          <p:cNvSpPr>
            <a:spLocks noGrp="1" noChangeArrowheads="1"/>
          </p:cNvSpPr>
          <p:nvPr>
            <p:ph type="ftr" sz="quarter" idx="3"/>
          </p:nvPr>
        </p:nvSpPr>
        <p:spPr bwMode="auto">
          <a:xfrm>
            <a:off x="304800" y="6477000"/>
            <a:ext cx="2590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ctr">
              <a:defRPr sz="1200">
                <a:solidFill>
                  <a:schemeClr val="tx2"/>
                </a:solidFill>
                <a:latin typeface="Arial" panose="020B0604020202020204" pitchFamily="34" charset="0"/>
              </a:defRPr>
            </a:lvl1pP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en-US" sz="1200" b="0" i="0" u="none" strike="noStrike" kern="1200" cap="none" spc="0" normalizeH="0" baseline="0" noProof="0">
              <a:ln>
                <a:noFill/>
              </a:ln>
              <a:solidFill>
                <a:schemeClr val="tx2"/>
              </a:solidFill>
              <a:effectLst/>
              <a:uLnTx/>
              <a:uFillTx/>
              <a:latin typeface="Arial" panose="020B0604020202020204" pitchFamily="34" charset="0"/>
              <a:ea typeface="+mn-ea"/>
              <a:cs typeface="+mn-cs"/>
            </a:endParaRPr>
          </a:p>
        </p:txBody>
      </p:sp>
      <p:sp>
        <p:nvSpPr>
          <p:cNvPr id="32" name="Rectangle 6"/>
          <p:cNvSpPr>
            <a:spLocks noGrp="1" noChangeArrowheads="1"/>
          </p:cNvSpPr>
          <p:nvPr>
            <p:ph type="sldNum" sz="quarter" idx="4"/>
          </p:nvPr>
        </p:nvSpPr>
        <p:spPr bwMode="auto">
          <a:xfrm>
            <a:off x="8210550" y="6467475"/>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defRPr sz="1200">
                <a:latin typeface="Arial" panose="020B0604020202020204" pitchFamily="34" charset="0"/>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20E3D157-7BFB-44C3-B8E9-4F12D047E796}" type="slidenum">
              <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rPr>
              <a:t>‹#›</a:t>
            </a:fld>
            <a:endParaRPr kumimoji="0" lang="en-US" sz="1200" b="0" i="0" u="none" strike="noStrike" kern="1200" cap="none" spc="0" normalizeH="0" baseline="0" noProof="0">
              <a:ln>
                <a:noFill/>
              </a:ln>
              <a:solidFill>
                <a:schemeClr val="bg1"/>
              </a:solidFill>
              <a:effectLst/>
              <a:uLnTx/>
              <a:uFillTx/>
              <a:latin typeface="Arial" panose="020B0604020202020204" pitchFamily="34" charset="0"/>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381000"/>
            <a:ext cx="2057400" cy="5943600"/>
          </a:xfrm>
        </p:spPr>
        <p:txBody>
          <a:bodyPr vert="eaVert"/>
          <a:lstStyle/>
          <a:p>
            <a:pPr fontAlgn="base"/>
            <a:r>
              <a:rPr lang="en-US" strike="noStrike" noProof="1" smtClean="0"/>
              <a:t>Click to edit Master title style</a:t>
            </a:r>
            <a:endParaRPr lang="en-US" strike="noStrike" noProof="1"/>
          </a:p>
        </p:txBody>
      </p:sp>
      <p:sp>
        <p:nvSpPr>
          <p:cNvPr id="3" name="Vertical Text Placeholder 2"/>
          <p:cNvSpPr>
            <a:spLocks noGrp="1"/>
          </p:cNvSpPr>
          <p:nvPr>
            <p:ph type="body" orient="vert" idx="1"/>
          </p:nvPr>
        </p:nvSpPr>
        <p:spPr>
          <a:xfrm>
            <a:off x="457200" y="381000"/>
            <a:ext cx="6019800" cy="5943600"/>
          </a:xfrm>
        </p:spPr>
        <p:txBody>
          <a:bodyPr vert="eaVert"/>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pPr fontAlgn="base"/>
            <a:r>
              <a:rPr lang="en-US" strike="noStrike" noProof="1" smtClean="0"/>
              <a:t>Click to edit Master title style</a:t>
            </a:r>
            <a:endParaRPr lang="en-US" strike="noStrike" noProof="1"/>
          </a:p>
        </p:txBody>
      </p:sp>
      <p:sp>
        <p:nvSpPr>
          <p:cNvPr id="3" name="Table Placeholder 2"/>
          <p:cNvSpPr>
            <a:spLocks noGrp="1"/>
          </p:cNvSpPr>
          <p:nvPr>
            <p:ph type="tbl" idx="1" hasCustomPrompt="1"/>
          </p:nvPr>
        </p:nvSpPr>
        <p:spPr>
          <a:xfrm>
            <a:off x="457200" y="1076325"/>
            <a:ext cx="8229600" cy="52482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Click icon to add table</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reserve="1">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143000" y="381000"/>
            <a:ext cx="6705600" cy="563563"/>
          </a:xfrm>
        </p:spPr>
        <p:txBody>
          <a:bodyPr/>
          <a:lstStyle/>
          <a:p>
            <a:pPr fontAlgn="base"/>
            <a:r>
              <a:rPr lang="en-US" strike="noStrike" noProof="1" smtClean="0"/>
              <a:t>Click to edit Master title style</a:t>
            </a:r>
            <a:endParaRPr lang="en-US" strike="noStrike" noProof="1"/>
          </a:p>
        </p:txBody>
      </p:sp>
      <p:sp>
        <p:nvSpPr>
          <p:cNvPr id="3" name="Chart Placeholder 2"/>
          <p:cNvSpPr>
            <a:spLocks noGrp="1"/>
          </p:cNvSpPr>
          <p:nvPr>
            <p:ph type="chart" idx="1" hasCustomPrompt="1"/>
          </p:nvPr>
        </p:nvSpPr>
        <p:spPr>
          <a:xfrm>
            <a:off x="457200" y="1076325"/>
            <a:ext cx="8229600" cy="5248275"/>
          </a:xfrm>
        </p:spPr>
        <p:txBody>
          <a:bodyPr vert="horz" wrap="square" lIns="91440" tIns="45720" rIns="91440" bIns="45720" numCol="1" anchor="t" anchorCtr="0" compatLnSpc="1"/>
          <a:lstStyle/>
          <a:p>
            <a:pPr marL="342900" marR="0" lvl="0" indent="-34290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800" b="1" i="0" u="none" strike="noStrike" kern="1200" cap="none" spc="0" normalizeH="0" baseline="0" noProof="0" smtClean="0">
                <a:ln>
                  <a:noFill/>
                </a:ln>
                <a:solidFill>
                  <a:schemeClr val="tx1"/>
                </a:solidFill>
                <a:effectLst/>
                <a:uLnTx/>
                <a:uFillTx/>
                <a:latin typeface="+mn-lt"/>
                <a:ea typeface="+mn-ea"/>
                <a:cs typeface="+mn-cs"/>
              </a:rPr>
              <a:t>Click icon to add chart</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base"/>
            <a:r>
              <a:rPr lang="en-US" strike="noStrike" noProof="1" smtClean="0"/>
              <a:t>Click to edit Master text styles</a:t>
            </a:r>
          </a:p>
        </p:txBody>
      </p:sp>
      <p:sp>
        <p:nvSpPr>
          <p:cNvPr id="4" name="Date Placeholder 3"/>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5" name="Footer Placeholder 4"/>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6" name="Slide Number Placeholder 5"/>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Content Placeholder 2"/>
          <p:cNvSpPr>
            <a:spLocks noGrp="1"/>
          </p:cNvSpPr>
          <p:nvPr>
            <p:ph sz="half" idx="1"/>
          </p:nvPr>
        </p:nvSpPr>
        <p:spPr>
          <a:xfrm>
            <a:off x="457200" y="1076325"/>
            <a:ext cx="4038600" cy="524827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Content Placeholder 3"/>
          <p:cNvSpPr>
            <a:spLocks noGrp="1"/>
          </p:cNvSpPr>
          <p:nvPr>
            <p:ph sz="half" idx="2"/>
          </p:nvPr>
        </p:nvSpPr>
        <p:spPr>
          <a:xfrm>
            <a:off x="4648200" y="1076325"/>
            <a:ext cx="4038600" cy="5248275"/>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pPr fontAlgn="base"/>
            <a:r>
              <a:rPr lang="en-US" strike="noStrike" noProof="1" smtClean="0"/>
              <a:t>Click to edit Master title style</a:t>
            </a:r>
            <a:endParaRPr lang="en-US" strike="noStrike" noProof="1"/>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base"/>
            <a:r>
              <a:rPr lang="en-US" strike="noStrike" noProof="1"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7" name="Date Placeholder 6"/>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8" name="Footer Placeholder 7"/>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9" name="Slide Number Placeholder 8"/>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fontAlgn="base"/>
            <a:r>
              <a:rPr lang="en-US" strike="noStrike" noProof="1" smtClean="0"/>
              <a:t>Click to edit Master title style</a:t>
            </a:r>
            <a:endParaRPr lang="en-US" strike="noStrike" noProof="1"/>
          </a:p>
        </p:txBody>
      </p:sp>
      <p:sp>
        <p:nvSpPr>
          <p:cNvPr id="3" name="Date Placeholder 2"/>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4" name="Footer Placeholder 3"/>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5" name="Slide Number Placeholder 4"/>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Footer Placeholder 2"/>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4" name="Slide Number Placeholder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smtClean="0"/>
              <a:t>Click to edit Master title style</a:t>
            </a:r>
            <a:endParaRPr lang="en-US" strike="noStrike" noProof="1"/>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fontAlgn="base"/>
            <a:r>
              <a:rPr lang="en-US" strike="noStrike" noProof="1" smtClean="0"/>
              <a:t>Click to edit Master text styles</a:t>
            </a:r>
          </a:p>
          <a:p>
            <a:pPr lvl="1" fontAlgn="base"/>
            <a:r>
              <a:rPr lang="en-US" strike="noStrike" noProof="1" smtClean="0"/>
              <a:t>Second level</a:t>
            </a:r>
          </a:p>
          <a:p>
            <a:pPr lvl="2" fontAlgn="base"/>
            <a:r>
              <a:rPr lang="en-US" strike="noStrike" noProof="1" smtClean="0"/>
              <a:t>Third level</a:t>
            </a:r>
          </a:p>
          <a:p>
            <a:pPr lvl="3" fontAlgn="base"/>
            <a:r>
              <a:rPr lang="en-US" strike="noStrike" noProof="1" smtClean="0"/>
              <a:t>Fourth level</a:t>
            </a:r>
          </a:p>
          <a:p>
            <a:pPr lvl="4" fontAlgn="base"/>
            <a:r>
              <a:rPr lang="en-US" strike="noStrike" noProof="1" smtClean="0"/>
              <a:t>Fifth level</a:t>
            </a:r>
            <a:endParaRPr lang="en-US" strike="noStrike" noProof="1"/>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pPr fontAlgn="base"/>
            <a:r>
              <a:rPr lang="en-US" strike="noStrike" noProof="1" smtClean="0"/>
              <a:t>Click to edit Master title style</a:t>
            </a:r>
            <a:endParaRPr lang="en-US" strike="noStrike" noProof="1"/>
          </a:p>
        </p:txBody>
      </p:sp>
      <p:sp>
        <p:nvSpPr>
          <p:cNvPr id="3" name="Picture Placeholder 2"/>
          <p:cNvSpPr>
            <a:spLocks noGrp="1"/>
          </p:cNvSpPr>
          <p:nvPr>
            <p:ph type="pic" idx="1"/>
          </p:nvPr>
        </p:nvSpPr>
        <p:spPr>
          <a:xfrm>
            <a:off x="3887788" y="987425"/>
            <a:ext cx="4629150" cy="4873625"/>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marL="0" marR="0" lvl="0" indent="0" algn="l"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sz="3200" b="1" i="0" u="none" strike="noStrike" kern="1200" cap="none" spc="0" normalizeH="0" baseline="0" noProof="0" smtClean="0">
                <a:ln>
                  <a:noFill/>
                </a:ln>
                <a:solidFill>
                  <a:schemeClr val="tx1"/>
                </a:solidFill>
                <a:effectLst/>
                <a:uLnTx/>
                <a:uFillTx/>
                <a:latin typeface="+mn-lt"/>
                <a:ea typeface="+mn-ea"/>
                <a:cs typeface="+mn-cs"/>
              </a:rPr>
              <a:t>Click icon to add picture</a:t>
            </a:r>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fontAlgn="base"/>
            <a:r>
              <a:rPr lang="en-US" strike="noStrike" noProof="1" smtClean="0"/>
              <a:t>Click to edit Master text styles</a:t>
            </a:r>
          </a:p>
        </p:txBody>
      </p:sp>
      <p:sp>
        <p:nvSpPr>
          <p:cNvPr id="5" name="Date Placeholder 4"/>
          <p:cNvSpPr>
            <a:spLocks noGrp="1"/>
          </p:cNvSpPr>
          <p:nvPr>
            <p:ph type="dt" sz="half"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6" name="Footer Placeholder 5"/>
          <p:cNvSpPr>
            <a:spLocks noGrp="1"/>
          </p:cNvSpPr>
          <p:nvPr>
            <p:ph type="ftr" sz="quarter" idx="11"/>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7" name="Slide Number Placeholder 6"/>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Freeform 15"/>
          <p:cNvSpPr/>
          <p:nvPr/>
        </p:nvSpPr>
        <p:spPr>
          <a:xfrm>
            <a:off x="-9525" y="344488"/>
            <a:ext cx="8194675" cy="633412"/>
          </a:xfrm>
          <a:custGeom>
            <a:avLst/>
            <a:gdLst/>
            <a:ahLst/>
            <a:cxnLst>
              <a:cxn ang="0">
                <a:pos x="0" y="0"/>
              </a:cxn>
              <a:cxn ang="0">
                <a:pos x="2147483646" y="2147483646"/>
              </a:cxn>
              <a:cxn ang="0">
                <a:pos x="2147483646" y="2147483646"/>
              </a:cxn>
              <a:cxn ang="0">
                <a:pos x="0" y="2147483646"/>
              </a:cxn>
              <a:cxn ang="0">
                <a:pos x="0" y="0"/>
              </a:cxn>
            </a:cxnLst>
            <a:rect l="0" t="0" r="0" b="0"/>
            <a:pathLst>
              <a:path w="5049" h="1471">
                <a:moveTo>
                  <a:pt x="0" y="0"/>
                </a:moveTo>
                <a:lnTo>
                  <a:pt x="5049" y="2"/>
                </a:lnTo>
                <a:lnTo>
                  <a:pt x="5048" y="1458"/>
                </a:lnTo>
                <a:lnTo>
                  <a:pt x="0" y="1471"/>
                </a:lnTo>
                <a:lnTo>
                  <a:pt x="0" y="0"/>
                </a:lnTo>
                <a:close/>
              </a:path>
            </a:pathLst>
          </a:custGeom>
          <a:solidFill>
            <a:schemeClr val="tx2"/>
          </a:solidFill>
          <a:ln w="9525">
            <a:noFill/>
          </a:ln>
        </p:spPr>
        <p:txBody>
          <a:bodyPr/>
          <a:lstStyle/>
          <a:p>
            <a:endParaRPr lang="en-US"/>
          </a:p>
        </p:txBody>
      </p:sp>
      <p:grpSp>
        <p:nvGrpSpPr>
          <p:cNvPr id="1027" name="Group 16"/>
          <p:cNvGrpSpPr/>
          <p:nvPr/>
        </p:nvGrpSpPr>
        <p:grpSpPr>
          <a:xfrm>
            <a:off x="8153400" y="0"/>
            <a:ext cx="990600" cy="6858000"/>
            <a:chOff x="5040" y="0"/>
            <a:chExt cx="720" cy="4320"/>
          </a:xfrm>
        </p:grpSpPr>
        <p:sp>
          <p:nvSpPr>
            <p:cNvPr id="1040" name="Rectangle 17"/>
            <p:cNvSpPr>
              <a:spLocks noChangeArrowheads="1"/>
            </p:cNvSpPr>
            <p:nvPr/>
          </p:nvSpPr>
          <p:spPr bwMode="gray">
            <a:xfrm>
              <a:off x="5042" y="0"/>
              <a:ext cx="718" cy="4320"/>
            </a:xfrm>
            <a:prstGeom prst="rect">
              <a:avLst/>
            </a:prstGeom>
            <a:solidFill>
              <a:schemeClr val="folHlink">
                <a:alpha val="39999"/>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41" name="Rectangle 18"/>
            <p:cNvSpPr>
              <a:spLocks noChangeArrowheads="1"/>
            </p:cNvSpPr>
            <p:nvPr/>
          </p:nvSpPr>
          <p:spPr bwMode="gray">
            <a:xfrm>
              <a:off x="5040" y="219"/>
              <a:ext cx="720" cy="393"/>
            </a:xfrm>
            <a:prstGeom prst="rect">
              <a:avLst/>
            </a:prstGeom>
            <a:solidFill>
              <a:schemeClr val="tx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sp>
        <p:nvSpPr>
          <p:cNvPr id="1028" name="AutoShape 19"/>
          <p:cNvSpPr>
            <a:spLocks noChangeArrowheads="1"/>
          </p:cNvSpPr>
          <p:nvPr/>
        </p:nvSpPr>
        <p:spPr bwMode="gray">
          <a:xfrm>
            <a:off x="7696200" y="5943600"/>
            <a:ext cx="6096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29" name="AutoShape 20"/>
          <p:cNvSpPr>
            <a:spLocks noChangeArrowheads="1"/>
          </p:cNvSpPr>
          <p:nvPr/>
        </p:nvSpPr>
        <p:spPr bwMode="gray">
          <a:xfrm>
            <a:off x="8229600" y="5638800"/>
            <a:ext cx="6096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30" name="AutoShape 21"/>
          <p:cNvSpPr>
            <a:spLocks noChangeArrowheads="1"/>
          </p:cNvSpPr>
          <p:nvPr/>
        </p:nvSpPr>
        <p:spPr bwMode="gray">
          <a:xfrm>
            <a:off x="8220075" y="6229350"/>
            <a:ext cx="609600" cy="533400"/>
          </a:xfrm>
          <a:prstGeom prst="hexagon">
            <a:avLst>
              <a:gd name="adj" fmla="val 28571"/>
              <a:gd name="vf" fmla="val 115470"/>
            </a:avLst>
          </a:prstGeom>
          <a:solidFill>
            <a:srgbClr val="5086C2">
              <a:alpha val="34901"/>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33" name="Rectangle 3"/>
          <p:cNvSpPr>
            <a:spLocks noGrp="1"/>
          </p:cNvSpPr>
          <p:nvPr>
            <p:ph type="body"/>
          </p:nvPr>
        </p:nvSpPr>
        <p:spPr>
          <a:xfrm>
            <a:off x="457200" y="1076325"/>
            <a:ext cx="8229600" cy="5248275"/>
          </a:xfrm>
          <a:prstGeom prst="rect">
            <a:avLst/>
          </a:prstGeom>
          <a:noFill/>
          <a:ln w="9525">
            <a:noFill/>
          </a:ln>
        </p:spPr>
        <p:txBody>
          <a:bodyPr anchor="t" anchorCtr="0"/>
          <a:lstStyle/>
          <a:p>
            <a:pPr lvl="0"/>
            <a:r>
              <a:rPr lang="en-US" altLang="en-US" dirty="0"/>
              <a:t>Click to edit Master text styles</a:t>
            </a:r>
          </a:p>
          <a:p>
            <a:pPr lvl="1"/>
            <a:r>
              <a:rPr lang="en-US" altLang="en-US" dirty="0"/>
              <a:t>Second level</a:t>
            </a:r>
          </a:p>
          <a:p>
            <a:pPr lvl="2"/>
            <a:r>
              <a:rPr lang="en-US" altLang="en-US" dirty="0"/>
              <a:t>Third level</a:t>
            </a:r>
          </a:p>
          <a:p>
            <a:pPr lvl="3"/>
            <a:r>
              <a:rPr lang="en-US" altLang="en-US" dirty="0"/>
              <a:t>Fourth level</a:t>
            </a:r>
          </a:p>
          <a:p>
            <a:pPr lvl="4"/>
            <a:r>
              <a:rPr lang="en-US" altLang="en-US" dirty="0"/>
              <a:t>Fifth level</a:t>
            </a:r>
          </a:p>
        </p:txBody>
      </p:sp>
      <p:sp>
        <p:nvSpPr>
          <p:cNvPr id="2" name="Rectangle 4"/>
          <p:cNvSpPr>
            <a:spLocks noGrp="1" noChangeArrowheads="1"/>
          </p:cNvSpPr>
          <p:nvPr>
            <p:ph type="dt" sz="half" idx="2"/>
          </p:nvPr>
        </p:nvSpPr>
        <p:spPr bwMode="auto">
          <a:xfrm>
            <a:off x="457200" y="6519863"/>
            <a:ext cx="21336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eaLnBrk="1" hangingPunct="1">
              <a:defRPr sz="1400"/>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400" b="0" i="0" u="none" strike="noStrike" kern="1200" cap="none" spc="0" normalizeH="0" baseline="0" noProof="0">
              <a:ln>
                <a:noFill/>
              </a:ln>
              <a:solidFill>
                <a:schemeClr val="tx1"/>
              </a:solidFill>
              <a:effectLst/>
              <a:uLnTx/>
              <a:uFillTx/>
              <a:latin typeface="Arial" panose="020B0604020202020204" pitchFamily="34" charset="0"/>
              <a:ea typeface="+mn-ea"/>
              <a:cs typeface="+mn-cs"/>
            </a:endParaRPr>
          </a:p>
        </p:txBody>
      </p:sp>
      <p:sp>
        <p:nvSpPr>
          <p:cNvPr id="3" name="Rectangle 5"/>
          <p:cNvSpPr>
            <a:spLocks noGrp="1" noChangeArrowheads="1"/>
          </p:cNvSpPr>
          <p:nvPr>
            <p:ph type="ftr" sz="quarter" idx="3"/>
          </p:nvPr>
        </p:nvSpPr>
        <p:spPr bwMode="auto">
          <a:xfrm>
            <a:off x="5181600" y="6477000"/>
            <a:ext cx="2895600" cy="233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a:ln>
                  <a:noFill/>
                </a:ln>
                <a:solidFill>
                  <a:schemeClr val="tx1"/>
                </a:solidFill>
                <a:effectLst/>
                <a:uLnTx/>
                <a:uFillTx/>
                <a:latin typeface="+mn-lt"/>
                <a:ea typeface="+mn-ea"/>
                <a:cs typeface="+mn-cs"/>
              </a:rPr>
              <a:t>www.themegallery.com</a:t>
            </a:r>
          </a:p>
        </p:txBody>
      </p:sp>
      <p:sp>
        <p:nvSpPr>
          <p:cNvPr id="4" name="Rectangle 6"/>
          <p:cNvSpPr>
            <a:spLocks noGrp="1" noChangeArrowheads="1"/>
          </p:cNvSpPr>
          <p:nvPr>
            <p:ph type="sldNum" sz="quarter" idx="4"/>
          </p:nvPr>
        </p:nvSpPr>
        <p:spPr bwMode="auto">
          <a:xfrm>
            <a:off x="8286750" y="6386513"/>
            <a:ext cx="457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eaLnBrk="1" hangingPunct="1">
              <a:defRPr sz="1000">
                <a:solidFill>
                  <a:schemeClr val="bg1"/>
                </a:solidFill>
                <a:latin typeface="+mn-lt"/>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7A657B0C-A6BE-4AE7-96CC-8CFA3587AB37}" type="slidenum">
              <a:rPr kumimoji="0" lang="en-US" sz="1000" b="0" i="0" u="none" strike="noStrike" kern="1200" cap="none" spc="0" normalizeH="0" baseline="0" noProof="0">
                <a:ln>
                  <a:noFill/>
                </a:ln>
                <a:solidFill>
                  <a:schemeClr val="bg1"/>
                </a:solidFill>
                <a:effectLst/>
                <a:uLnTx/>
                <a:uFillTx/>
                <a:latin typeface="+mn-lt"/>
                <a:ea typeface="+mn-ea"/>
                <a:cs typeface="+mn-cs"/>
              </a:rPr>
              <a:t>‹#›</a:t>
            </a:fld>
            <a:endParaRPr kumimoji="0" lang="en-US" sz="1000" b="0" i="0" u="none" strike="noStrike" kern="1200" cap="none" spc="0" normalizeH="0" baseline="0" noProof="0">
              <a:ln>
                <a:noFill/>
              </a:ln>
              <a:solidFill>
                <a:schemeClr val="bg1"/>
              </a:solidFill>
              <a:effectLst/>
              <a:uLnTx/>
              <a:uFillTx/>
              <a:latin typeface="+mn-lt"/>
              <a:ea typeface="+mn-ea"/>
              <a:cs typeface="+mn-cs"/>
            </a:endParaRPr>
          </a:p>
        </p:txBody>
      </p:sp>
      <p:grpSp>
        <p:nvGrpSpPr>
          <p:cNvPr id="1037" name="Group 22"/>
          <p:cNvGrpSpPr/>
          <p:nvPr/>
        </p:nvGrpSpPr>
        <p:grpSpPr>
          <a:xfrm>
            <a:off x="152400" y="228600"/>
            <a:ext cx="838200" cy="838200"/>
            <a:chOff x="18" y="144"/>
            <a:chExt cx="510" cy="480"/>
          </a:xfrm>
        </p:grpSpPr>
        <p:sp>
          <p:nvSpPr>
            <p:cNvPr id="5" name="AutoShape 23"/>
            <p:cNvSpPr>
              <a:spLocks noChangeArrowheads="1"/>
            </p:cNvSpPr>
            <p:nvPr/>
          </p:nvSpPr>
          <p:spPr bwMode="gray">
            <a:xfrm>
              <a:off x="18" y="258"/>
              <a:ext cx="288" cy="240"/>
            </a:xfrm>
            <a:prstGeom prst="hexagon">
              <a:avLst>
                <a:gd name="adj" fmla="val 30000"/>
                <a:gd name="vf" fmla="val 115470"/>
              </a:avLst>
            </a:prstGeom>
            <a:solidFill>
              <a:schemeClr val="hlink"/>
            </a:solidFill>
            <a:ln w="28575">
              <a:solidFill>
                <a:schemeClr val="bg1"/>
              </a:solidFill>
              <a:miter lim="800000"/>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38" name="AutoShape 24"/>
            <p:cNvSpPr>
              <a:spLocks noChangeArrowheads="1"/>
            </p:cNvSpPr>
            <p:nvPr/>
          </p:nvSpPr>
          <p:spPr bwMode="gray">
            <a:xfrm>
              <a:off x="240" y="144"/>
              <a:ext cx="288" cy="240"/>
            </a:xfrm>
            <a:prstGeom prst="hexagon">
              <a:avLst>
                <a:gd name="adj" fmla="val 30000"/>
                <a:gd name="vf" fmla="val 115470"/>
              </a:avLst>
            </a:prstGeom>
            <a:solidFill>
              <a:schemeClr val="accent2"/>
            </a:solidFill>
            <a:ln w="28575">
              <a:solidFill>
                <a:schemeClr val="bg1"/>
              </a:solidFill>
              <a:miter lim="800000"/>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sp>
          <p:nvSpPr>
            <p:cNvPr id="1039" name="AutoShape 25"/>
            <p:cNvSpPr>
              <a:spLocks noChangeArrowheads="1"/>
            </p:cNvSpPr>
            <p:nvPr/>
          </p:nvSpPr>
          <p:spPr bwMode="gray">
            <a:xfrm>
              <a:off x="240" y="384"/>
              <a:ext cx="288" cy="240"/>
            </a:xfrm>
            <a:prstGeom prst="hexagon">
              <a:avLst>
                <a:gd name="adj" fmla="val 30000"/>
                <a:gd name="vf" fmla="val 115470"/>
              </a:avLst>
            </a:prstGeom>
            <a:solidFill>
              <a:schemeClr val="accent1"/>
            </a:solidFill>
            <a:ln w="28575">
              <a:solidFill>
                <a:schemeClr val="bg1"/>
              </a:solidFill>
              <a:miter lim="800000"/>
            </a:ln>
            <a:effectLst>
              <a:outerShdw dist="56796" dir="1593903" algn="ctr" rotWithShape="0">
                <a:srgbClr val="666633">
                  <a:alpha val="50000"/>
                </a:srgbClr>
              </a:outerShdw>
            </a:effec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sz="1800" b="0" i="0" u="none" strike="noStrike" kern="1200" cap="none" spc="0" normalizeH="0" baseline="0" noProof="0" smtClean="0">
                <a:ln>
                  <a:noFill/>
                </a:ln>
                <a:solidFill>
                  <a:schemeClr val="tx1"/>
                </a:solidFill>
                <a:effectLst/>
                <a:uLnTx/>
                <a:uFillTx/>
                <a:latin typeface="Arial" panose="020B0604020202020204" pitchFamily="34" charset="0"/>
                <a:ea typeface="+mn-ea"/>
                <a:cs typeface="+mn-cs"/>
              </a:endParaRPr>
            </a:p>
          </p:txBody>
        </p:sp>
      </p:grpSp>
      <p:sp>
        <p:nvSpPr>
          <p:cNvPr id="6" name="Rectangle 2"/>
          <p:cNvSpPr>
            <a:spLocks noGrp="1"/>
          </p:cNvSpPr>
          <p:nvPr>
            <p:ph type="title"/>
          </p:nvPr>
        </p:nvSpPr>
        <p:spPr>
          <a:xfrm>
            <a:off x="1143000" y="381000"/>
            <a:ext cx="6705600" cy="563563"/>
          </a:xfrm>
          <a:prstGeom prst="rect">
            <a:avLst/>
          </a:prstGeom>
          <a:noFill/>
          <a:ln w="9525">
            <a:noFill/>
          </a:ln>
        </p:spPr>
        <p:txBody>
          <a:bodyPr anchor="ctr" anchorCtr="0"/>
          <a:lstStyle/>
          <a:p>
            <a:pPr lvl="0"/>
            <a:r>
              <a:rPr lang="en-US" altLang="en-US" dirty="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rtl="0" eaLnBrk="0" fontAlgn="base" hangingPunct="0">
        <a:spcBef>
          <a:spcPct val="0"/>
        </a:spcBef>
        <a:spcAft>
          <a:spcPct val="0"/>
        </a:spcAft>
        <a:defRPr sz="3200" kern="1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Verdana" panose="020B0604030504040204" pitchFamily="34" charset="0"/>
        </a:defRPr>
      </a:lvl2pPr>
      <a:lvl3pPr algn="l" rtl="0" eaLnBrk="0" fontAlgn="base" hangingPunct="0">
        <a:spcBef>
          <a:spcPct val="0"/>
        </a:spcBef>
        <a:spcAft>
          <a:spcPct val="0"/>
        </a:spcAft>
        <a:defRPr sz="3200">
          <a:solidFill>
            <a:schemeClr val="bg1"/>
          </a:solidFill>
          <a:latin typeface="Verdana" panose="020B0604030504040204" pitchFamily="34" charset="0"/>
        </a:defRPr>
      </a:lvl3pPr>
      <a:lvl4pPr algn="l" rtl="0" eaLnBrk="0" fontAlgn="base" hangingPunct="0">
        <a:spcBef>
          <a:spcPct val="0"/>
        </a:spcBef>
        <a:spcAft>
          <a:spcPct val="0"/>
        </a:spcAft>
        <a:defRPr sz="3200">
          <a:solidFill>
            <a:schemeClr val="bg1"/>
          </a:solidFill>
          <a:latin typeface="Verdana" panose="020B0604030504040204" pitchFamily="34" charset="0"/>
        </a:defRPr>
      </a:lvl4pPr>
      <a:lvl5pPr algn="l" rtl="0" eaLnBrk="0" fontAlgn="base" hangingPunct="0">
        <a:spcBef>
          <a:spcPct val="0"/>
        </a:spcBef>
        <a:spcAft>
          <a:spcPct val="0"/>
        </a:spcAft>
        <a:defRPr sz="3200">
          <a:solidFill>
            <a:schemeClr val="bg1"/>
          </a:solidFill>
          <a:latin typeface="Verdana" panose="020B0604030504040204" pitchFamily="34" charset="0"/>
        </a:defRPr>
      </a:lvl5pPr>
      <a:lvl6pPr marL="457200" algn="l" rtl="0" eaLnBrk="1" fontAlgn="base" hangingPunct="1">
        <a:spcBef>
          <a:spcPct val="0"/>
        </a:spcBef>
        <a:spcAft>
          <a:spcPct val="0"/>
        </a:spcAft>
        <a:defRPr sz="3200">
          <a:solidFill>
            <a:schemeClr val="bg1"/>
          </a:solidFill>
          <a:latin typeface="Verdana" panose="020B0604030504040204" pitchFamily="34" charset="0"/>
        </a:defRPr>
      </a:lvl6pPr>
      <a:lvl7pPr marL="914400" algn="l" rtl="0" eaLnBrk="1" fontAlgn="base" hangingPunct="1">
        <a:spcBef>
          <a:spcPct val="0"/>
        </a:spcBef>
        <a:spcAft>
          <a:spcPct val="0"/>
        </a:spcAft>
        <a:defRPr sz="3200">
          <a:solidFill>
            <a:schemeClr val="bg1"/>
          </a:solidFill>
          <a:latin typeface="Verdana" panose="020B0604030504040204" pitchFamily="34" charset="0"/>
        </a:defRPr>
      </a:lvl7pPr>
      <a:lvl8pPr marL="1371600" algn="l" rtl="0" eaLnBrk="1" fontAlgn="base" hangingPunct="1">
        <a:spcBef>
          <a:spcPct val="0"/>
        </a:spcBef>
        <a:spcAft>
          <a:spcPct val="0"/>
        </a:spcAft>
        <a:defRPr sz="3200">
          <a:solidFill>
            <a:schemeClr val="bg1"/>
          </a:solidFill>
          <a:latin typeface="Verdana" panose="020B0604030504040204" pitchFamily="34" charset="0"/>
        </a:defRPr>
      </a:lvl8pPr>
      <a:lvl9pPr marL="1828800" algn="l" rtl="0" eaLnBrk="1" fontAlgn="base" hangingPunct="1">
        <a:spcBef>
          <a:spcPct val="0"/>
        </a:spcBef>
        <a:spcAft>
          <a:spcPct val="0"/>
        </a:spcAft>
        <a:defRPr sz="3200">
          <a:solidFill>
            <a:schemeClr val="bg1"/>
          </a:solidFill>
          <a:latin typeface="Verdana" panose="020B0604030504040204" pitchFamily="34" charset="0"/>
        </a:defRPr>
      </a:lvl9pPr>
    </p:titleStyle>
    <p:bodyStyle>
      <a:lvl1pPr marL="342900" indent="-342900" algn="l" rtl="0" eaLnBrk="0" fontAlgn="base" hangingPunct="0">
        <a:spcBef>
          <a:spcPct val="20000"/>
        </a:spcBef>
        <a:spcAft>
          <a:spcPct val="0"/>
        </a:spcAft>
        <a:buClr>
          <a:schemeClr val="hlink"/>
        </a:buClr>
        <a:buFont typeface="Wingdings" panose="05000000000000000000" pitchFamily="2" charset="2"/>
        <a:buChar char="v"/>
        <a:defRPr sz="2800" b="1" kern="12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Font typeface="Wingdings" panose="05000000000000000000" pitchFamily="2" charset="2"/>
        <a:buChar char="§"/>
        <a:defRPr sz="2800" kern="1200">
          <a:solidFill>
            <a:schemeClr val="tx1"/>
          </a:solidFill>
          <a:latin typeface="Arial" panose="020B0604020202020204" pitchFamily="34" charset="0"/>
          <a:ea typeface="+mn-ea"/>
          <a:cs typeface="+mn-cs"/>
        </a:defRPr>
      </a:lvl2pPr>
      <a:lvl3pPr marL="1143000" indent="-228600" algn="l" rtl="0" eaLnBrk="0" fontAlgn="base" hangingPunct="0">
        <a:spcBef>
          <a:spcPct val="20000"/>
        </a:spcBef>
        <a:spcAft>
          <a:spcPct val="0"/>
        </a:spcAft>
        <a:buClr>
          <a:schemeClr val="tx1"/>
        </a:buClr>
        <a:buChar char="•"/>
        <a:defRPr sz="2400" kern="1200">
          <a:solidFill>
            <a:schemeClr val="tx1"/>
          </a:solidFill>
          <a:latin typeface="Arial" panose="020B0604020202020204" pitchFamily="34" charset="0"/>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Arial" panose="020B0604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ma"/><Relationship Id="rId1" Type="http://schemas.microsoft.com/office/2007/relationships/media" Target="../media/media1.wma"/><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0.wma"/><Relationship Id="rId1" Type="http://schemas.microsoft.com/office/2007/relationships/media" Target="../media/media10.wma"/><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1.wma"/><Relationship Id="rId1" Type="http://schemas.microsoft.com/office/2007/relationships/media" Target="../media/media11.wma"/><Relationship Id="rId5" Type="http://schemas.openxmlformats.org/officeDocument/2006/relationships/image" Target="../media/image4.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2.wma"/><Relationship Id="rId1" Type="http://schemas.microsoft.com/office/2007/relationships/media" Target="../media/media12.wma"/><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3.wma"/><Relationship Id="rId1" Type="http://schemas.microsoft.com/office/2007/relationships/media" Target="../media/media13.wma"/><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4.wma"/><Relationship Id="rId1" Type="http://schemas.microsoft.com/office/2007/relationships/media" Target="../media/media14.wma"/><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5.wma"/><Relationship Id="rId1" Type="http://schemas.microsoft.com/office/2007/relationships/media" Target="../media/media15.wma"/><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6.wma"/><Relationship Id="rId1" Type="http://schemas.microsoft.com/office/2007/relationships/media" Target="../media/media16.wma"/><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7.wma"/><Relationship Id="rId1" Type="http://schemas.microsoft.com/office/2007/relationships/media" Target="../media/media17.wma"/><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8.wma"/><Relationship Id="rId1" Type="http://schemas.microsoft.com/office/2007/relationships/media" Target="../media/media18.wma"/><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ma"/><Relationship Id="rId1" Type="http://schemas.microsoft.com/office/2007/relationships/media" Target="../media/media2.wma"/><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ma"/><Relationship Id="rId1" Type="http://schemas.microsoft.com/office/2007/relationships/media" Target="../media/media3.wma"/><Relationship Id="rId6" Type="http://schemas.openxmlformats.org/officeDocument/2006/relationships/image" Target="../media/image4.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ma"/><Relationship Id="rId1" Type="http://schemas.microsoft.com/office/2007/relationships/media" Target="../media/media4.wma"/><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ma"/><Relationship Id="rId1" Type="http://schemas.microsoft.com/office/2007/relationships/media" Target="../media/media5.wma"/><Relationship Id="rId5" Type="http://schemas.openxmlformats.org/officeDocument/2006/relationships/image" Target="../media/image4.png"/><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ma"/><Relationship Id="rId1" Type="http://schemas.microsoft.com/office/2007/relationships/media" Target="../media/media6.wma"/><Relationship Id="rId5" Type="http://schemas.openxmlformats.org/officeDocument/2006/relationships/image" Target="../media/image4.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7.wma"/><Relationship Id="rId1" Type="http://schemas.microsoft.com/office/2007/relationships/media" Target="../media/media7.wma"/><Relationship Id="rId5" Type="http://schemas.openxmlformats.org/officeDocument/2006/relationships/image" Target="../media/image4.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8.wma"/><Relationship Id="rId1" Type="http://schemas.microsoft.com/office/2007/relationships/media" Target="../media/media8.wma"/><Relationship Id="rId5" Type="http://schemas.openxmlformats.org/officeDocument/2006/relationships/image" Target="../media/image4.png"/><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9.wma"/><Relationship Id="rId1" Type="http://schemas.microsoft.com/office/2007/relationships/media" Target="../media/media9.wma"/><Relationship Id="rId5" Type="http://schemas.openxmlformats.org/officeDocument/2006/relationships/image" Target="../media/image4.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4" name="Rectangle 2"/>
          <p:cNvSpPr>
            <a:spLocks noGrp="1" noChangeArrowheads="1"/>
          </p:cNvSpPr>
          <p:nvPr>
            <p:ph type="ctrTitle"/>
          </p:nvPr>
        </p:nvSpPr>
        <p:spPr bwMode="gray">
          <a:xfrm>
            <a:off x="222250" y="708025"/>
            <a:ext cx="7634288" cy="1012825"/>
          </a:xfrm>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defRPr/>
            </a:pPr>
            <a:r>
              <a:rPr kumimoji="0" lang="en-US" sz="2400" b="1" i="0" u="none" strike="noStrike" kern="1200" cap="none" spc="0" normalizeH="0" baseline="0" noProof="0" dirty="0">
                <a:ln>
                  <a:noFill/>
                </a:ln>
                <a:solidFill>
                  <a:schemeClr val="tx2"/>
                </a:solidFill>
                <a:effectLst/>
                <a:uLnTx/>
                <a:uFillTx/>
                <a:latin typeface="+mj-lt"/>
                <a:ea typeface="+mj-ea"/>
                <a:cs typeface="+mj-cs"/>
              </a:rPr>
              <a:t>BÀI 3</a:t>
            </a:r>
            <a:r>
              <a:rPr kumimoji="0" lang="en-US" sz="2400" b="1" i="0" u="none" strike="noStrike" kern="1200" cap="none" spc="0" normalizeH="0" baseline="0" noProof="0" dirty="0" smtClean="0">
                <a:ln>
                  <a:noFill/>
                </a:ln>
                <a:solidFill>
                  <a:schemeClr val="tx2"/>
                </a:solidFill>
                <a:effectLst/>
                <a:uLnTx/>
                <a:uFillTx/>
                <a:latin typeface="+mj-lt"/>
                <a:ea typeface="+mj-ea"/>
                <a:cs typeface="+mj-cs"/>
              </a:rPr>
              <a:t>. QUY ĐỊNH AN TOÀN TRONG PHÒNG THỰC HÀNH. GIỚI THIỆU MỘT SỐ DỤNG CỤ ĐO – SỬ DỤNG KÍNH LÚP VÀ KÍNH HIỂN VI QUANG HỌC</a:t>
            </a:r>
            <a:endParaRPr kumimoji="0" lang="en-US" sz="2400" b="1" i="0" u="none" strike="noStrike" kern="1200" cap="none" spc="0" normalizeH="0" baseline="0" noProof="0" dirty="0" smtClean="0">
              <a:ln>
                <a:noFill/>
              </a:ln>
              <a:solidFill>
                <a:schemeClr val="accent1">
                  <a:lumMod val="75000"/>
                </a:schemeClr>
              </a:solidFill>
              <a:effectLst/>
              <a:uLnTx/>
              <a:uFillTx/>
              <a:latin typeface="+mj-lt"/>
              <a:ea typeface="+mj-ea"/>
              <a:cs typeface="+mj-cs"/>
            </a:endParaRPr>
          </a:p>
        </p:txBody>
      </p:sp>
      <p:sp>
        <p:nvSpPr>
          <p:cNvPr id="3076" name="Rectangle 3"/>
          <p:cNvSpPr>
            <a:spLocks noGrp="1"/>
          </p:cNvSpPr>
          <p:nvPr>
            <p:ph type="subTitle" idx="1"/>
          </p:nvPr>
        </p:nvSpPr>
        <p:spPr>
          <a:xfrm>
            <a:off x="4135438" y="3009900"/>
            <a:ext cx="3311525" cy="415925"/>
          </a:xfrm>
        </p:spPr>
        <p:txBody>
          <a:bodyPr vert="horz" wrap="square" lIns="91440" tIns="45720" rIns="91440" bIns="45720" anchor="t" anchorCtr="0"/>
          <a:lstStyle/>
          <a:p>
            <a:pPr marL="0" marR="0" indent="0" algn="r" defTabSz="914400" rtl="0" eaLnBrk="1" fontAlgn="base" latinLnBrk="0" hangingPunct="1">
              <a:lnSpc>
                <a:spcPct val="100000"/>
              </a:lnSpc>
              <a:spcBef>
                <a:spcPct val="20000"/>
              </a:spcBef>
              <a:spcAft>
                <a:spcPct val="0"/>
              </a:spcAft>
              <a:buClr>
                <a:schemeClr val="hlink"/>
              </a:buClr>
              <a:buSzTx/>
              <a:buFont typeface="Wingdings" panose="05000000000000000000" pitchFamily="2" charset="2"/>
              <a:buNone/>
            </a:pPr>
            <a:r>
              <a:rPr kumimoji="0" lang="en-US" altLang="en-US" sz="1800" b="0" i="0" u="none" strike="noStrike" kern="1200" cap="none" spc="0" normalizeH="0" baseline="0" noProof="1">
                <a:solidFill>
                  <a:srgbClr val="002060"/>
                </a:solidFill>
                <a:latin typeface="+mn-lt"/>
                <a:ea typeface="+mn-ea"/>
                <a:cs typeface="+mn-cs"/>
              </a:rPr>
              <a:t>http://blogcongdong.com</a:t>
            </a:r>
          </a:p>
        </p:txBody>
      </p:sp>
      <p:sp>
        <p:nvSpPr>
          <p:cNvPr id="5" name="Rectangle 4"/>
          <p:cNvSpPr/>
          <p:nvPr/>
        </p:nvSpPr>
        <p:spPr>
          <a:xfrm>
            <a:off x="3887788" y="2603500"/>
            <a:ext cx="3559175" cy="1368425"/>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077" name="Rectangle 1"/>
          <p:cNvSpPr/>
          <p:nvPr/>
        </p:nvSpPr>
        <p:spPr>
          <a:xfrm>
            <a:off x="4160838" y="2917825"/>
            <a:ext cx="4572000" cy="1108075"/>
          </a:xfrm>
          <a:prstGeom prst="rect">
            <a:avLst/>
          </a:prstGeom>
          <a:noFill/>
          <a:ln w="9525">
            <a:noFill/>
          </a:ln>
        </p:spPr>
        <p:txBody>
          <a:bodyPr anchor="t" anchorCtr="0">
            <a:spAutoFit/>
          </a:bodyPr>
          <a:lstStyle/>
          <a:p>
            <a:pPr eaLnBrk="0" hangingPunct="0">
              <a:buClrTx/>
              <a:buFontTx/>
            </a:pPr>
            <a:r>
              <a:rPr lang="en-US" altLang="en-US" sz="6600" b="1" dirty="0">
                <a:solidFill>
                  <a:srgbClr val="C00000"/>
                </a:solidFill>
                <a:latin typeface="Times New Roman" panose="02020603050405020304" pitchFamily="18" charset="0"/>
              </a:rPr>
              <a:t>KHTN 6</a:t>
            </a:r>
            <a:endParaRPr lang="en-US" altLang="en-US" sz="6600" dirty="0">
              <a:solidFill>
                <a:srgbClr val="C00000"/>
              </a:solidFill>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3490"/>
    </mc:Choice>
    <mc:Fallback xmlns="">
      <p:transition spd="slow" advTm="2349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23554"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23555" name="Rectangle 3"/>
          <p:cNvSpPr/>
          <p:nvPr/>
        </p:nvSpPr>
        <p:spPr>
          <a:xfrm>
            <a:off x="179388" y="1204913"/>
            <a:ext cx="7677150" cy="3540125"/>
          </a:xfrm>
          <a:prstGeom prst="rect">
            <a:avLst/>
          </a:prstGeom>
          <a:noFill/>
          <a:ln w="9525">
            <a:noFill/>
          </a:ln>
        </p:spPr>
        <p:txBody>
          <a:bodyPr anchor="t" anchorCtr="0">
            <a:spAutoFit/>
          </a:bodyPr>
          <a:lstStyle/>
          <a:p>
            <a:pPr algn="just" eaLnBrk="0" hangingPunct="0">
              <a:buClrTx/>
              <a:buFont typeface="Wingdings" panose="05000000000000000000" pitchFamily="2" charset="2"/>
            </a:pPr>
            <a:r>
              <a:rPr lang="en-US" altLang="en-US" sz="2800" b="1" dirty="0">
                <a:latin typeface="Verdana" panose="020B0604030504040204" pitchFamily="34" charset="0"/>
              </a:rPr>
              <a:t>? </a:t>
            </a:r>
            <a:r>
              <a:rPr lang="en-US" altLang="en-US" sz="2800" b="1" dirty="0">
                <a:latin typeface="Arial" panose="020B0604020202020204" pitchFamily="34" charset="0"/>
              </a:rPr>
              <a:t>Trong PTH còn có đầy đủ các thiết bị, dụng cụ... để thực hiện thí nghiệm, thực h</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rPr>
              <a:t>nh. Thường gặp trong PTH các thiết bị, dụng cụ... n</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rPr>
              <a:t>o? Tác dụng v</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rPr>
              <a:t> cách sử dụng các thiết bị, dụng cụ... đó như thế n</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rPr>
              <a:t>o?</a:t>
            </a:r>
          </a:p>
          <a:p>
            <a:pPr algn="just" eaLnBrk="0" hangingPunct="0">
              <a:buClrTx/>
              <a:buFont typeface="Wingdings" panose="05000000000000000000" pitchFamily="2" charset="2"/>
            </a:pPr>
            <a:endParaRPr lang="en-US" altLang="en-US" sz="2800" b="1" dirty="0">
              <a:latin typeface="Arial" panose="020B0604020202020204" pitchFamily="34" charset="0"/>
            </a:endParaRPr>
          </a:p>
          <a:p>
            <a:pPr algn="just" eaLnBrk="0" hangingPunct="0">
              <a:buClrTx/>
              <a:buFontTx/>
            </a:pPr>
            <a:r>
              <a:rPr lang="en-US" altLang="en-US" sz="2800" b="1" dirty="0">
                <a:latin typeface="Arial" panose="020B0604020202020204" pitchFamily="34" charset="0"/>
              </a:rPr>
              <a:t>Đọc v</a:t>
            </a:r>
            <a:r>
              <a:rPr lang="en-US" altLang="en-US" sz="2800" b="1" dirty="0">
                <a:latin typeface="Arial" panose="020B0604020202020204" pitchFamily="34" charset="0"/>
                <a:ea typeface="Arial" panose="020B0604020202020204" pitchFamily="34" charset="0"/>
              </a:rPr>
              <a:t>à</a:t>
            </a:r>
            <a:r>
              <a:rPr lang="en-US" altLang="en-US" sz="2800" b="1" dirty="0">
                <a:latin typeface="Arial" panose="020B0604020202020204" pitchFamily="34" charset="0"/>
              </a:rPr>
              <a:t> quan sát hình 3.3. SGK trang 14. Tham gia HĐ trong thời gian 1 phút.  </a:t>
            </a:r>
            <a:endParaRPr lang="en-US" altLang="en-US" sz="2800" b="1" dirty="0">
              <a:latin typeface="Arial" panose="020B0604020202020204" pitchFamily="34" charset="0"/>
              <a:ea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130"/>
    </mc:Choice>
    <mc:Fallback xmlns="">
      <p:transition spd="slow" advTm="2513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25602"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grpSp>
        <p:nvGrpSpPr>
          <p:cNvPr id="25603" name="Group 4"/>
          <p:cNvGrpSpPr/>
          <p:nvPr/>
        </p:nvGrpSpPr>
        <p:grpSpPr>
          <a:xfrm>
            <a:off x="1476375" y="1379538"/>
            <a:ext cx="5903913" cy="5111750"/>
            <a:chOff x="3419872" y="2312783"/>
            <a:chExt cx="4202922" cy="4159660"/>
          </a:xfrm>
        </p:grpSpPr>
        <p:pic>
          <p:nvPicPr>
            <p:cNvPr id="25604" name="Picture 1"/>
            <p:cNvPicPr>
              <a:picLocks noChangeAspect="1"/>
            </p:cNvPicPr>
            <p:nvPr/>
          </p:nvPicPr>
          <p:blipFill>
            <a:blip r:embed="rId4"/>
            <a:stretch>
              <a:fillRect/>
            </a:stretch>
          </p:blipFill>
          <p:spPr>
            <a:xfrm>
              <a:off x="3419872" y="2319147"/>
              <a:ext cx="3524184" cy="4146932"/>
            </a:xfrm>
            <a:prstGeom prst="rect">
              <a:avLst/>
            </a:prstGeom>
            <a:noFill/>
            <a:ln w="9525">
              <a:noFill/>
            </a:ln>
          </p:spPr>
        </p:pic>
        <p:sp>
          <p:nvSpPr>
            <p:cNvPr id="8" name="Rectangle 7"/>
            <p:cNvSpPr/>
            <p:nvPr/>
          </p:nvSpPr>
          <p:spPr>
            <a:xfrm>
              <a:off x="5790867" y="4941636"/>
              <a:ext cx="1831927" cy="1530807"/>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3" name="Rectangle 2"/>
            <p:cNvSpPr/>
            <p:nvPr/>
          </p:nvSpPr>
          <p:spPr>
            <a:xfrm>
              <a:off x="3500111" y="2312783"/>
              <a:ext cx="1831927" cy="197648"/>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grpSp>
      <p:sp>
        <p:nvSpPr>
          <p:cNvPr id="25607" name="Rectangle 3"/>
          <p:cNvSpPr txBox="1"/>
          <p:nvPr/>
        </p:nvSpPr>
        <p:spPr>
          <a:xfrm>
            <a:off x="358775" y="1128713"/>
            <a:ext cx="7186613" cy="987425"/>
          </a:xfrm>
          <a:prstGeom prst="rect">
            <a:avLst/>
          </a:prstGeom>
          <a:noFill/>
          <a:ln w="9525">
            <a:noFill/>
          </a:ln>
        </p:spPr>
        <p:txBody>
          <a:bodyPr anchor="t" anchorCtr="0"/>
          <a:lstStyle/>
          <a:p>
            <a:pPr algn="just" eaLnBrk="0" hangingPunct="0">
              <a:spcBef>
                <a:spcPct val="20000"/>
              </a:spcBef>
              <a:buClr>
                <a:schemeClr val="hlink"/>
              </a:buClr>
              <a:buFont typeface="Wingdings" panose="05000000000000000000" pitchFamily="2" charset="2"/>
            </a:pPr>
            <a:r>
              <a:rPr lang="en-US" altLang="en-US" sz="3200" b="1" dirty="0">
                <a:latin typeface="Verdana" panose="020B0604030504040204" pitchFamily="34" charset="0"/>
              </a:rPr>
              <a:t>Một số dụng cụ đo:</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835"/>
    </mc:Choice>
    <mc:Fallback xmlns="">
      <p:transition spd="slow" advTm="4183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26626"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26628" name="Rectangle 3"/>
          <p:cNvSpPr txBox="1"/>
          <p:nvPr/>
        </p:nvSpPr>
        <p:spPr>
          <a:xfrm>
            <a:off x="179388" y="1268760"/>
            <a:ext cx="7677150" cy="4176712"/>
          </a:xfrm>
          <a:prstGeom prst="rect">
            <a:avLst/>
          </a:prstGeom>
          <a:noFill/>
          <a:ln w="9525">
            <a:noFill/>
          </a:ln>
        </p:spPr>
        <p:txBody>
          <a:bodyPr anchor="t" anchorCtr="0"/>
          <a:lstStyle/>
          <a:p>
            <a:pPr algn="just" eaLnBrk="0" hangingPunct="0">
              <a:spcBef>
                <a:spcPct val="20000"/>
              </a:spcBef>
              <a:buClr>
                <a:schemeClr val="hlink"/>
              </a:buClr>
              <a:buFont typeface="Wingdings" panose="05000000000000000000" pitchFamily="2" charset="2"/>
              <a:buChar char="v"/>
            </a:pPr>
            <a:r>
              <a:rPr lang="en-US" altLang="en-US" sz="2400" b="1" dirty="0">
                <a:latin typeface="Verdana" panose="020B0604030504040204" pitchFamily="34" charset="0"/>
              </a:rPr>
              <a:t> </a:t>
            </a:r>
            <a:r>
              <a:rPr lang="en-US" altLang="en-US" sz="2400" dirty="0">
                <a:latin typeface="Verdana" panose="020B0604030504040204" pitchFamily="34" charset="0"/>
              </a:rPr>
              <a:t>Câu 1. Đại lượng vật lí của vật thể gồm những đại lượng nào? Điều kiện để đo được đại lượng trên là gì? Dụng cụ đo là gì?</a:t>
            </a:r>
          </a:p>
          <a:p>
            <a:pPr algn="just" eaLnBrk="0" hangingPunct="0">
              <a:spcBef>
                <a:spcPct val="20000"/>
              </a:spcBef>
              <a:buClr>
                <a:schemeClr val="hlink"/>
              </a:buClr>
              <a:buFont typeface="Wingdings" panose="05000000000000000000" pitchFamily="2" charset="2"/>
              <a:buChar char="v"/>
            </a:pPr>
            <a:r>
              <a:rPr lang="en-US" altLang="en-US" sz="2400" dirty="0">
                <a:latin typeface="Verdana" panose="020B0604030504040204" pitchFamily="34" charset="0"/>
              </a:rPr>
              <a:t> Câu 2. Gia đình em sử dụng những dụng cụ nào để đo kích thước, khối lượng, nhiệt độ... của vật thể? Hãy kể tên các dụng cụ đo mà em biết? </a:t>
            </a:r>
          </a:p>
          <a:p>
            <a:pPr algn="just" eaLnBrk="0" hangingPunct="0">
              <a:spcBef>
                <a:spcPct val="20000"/>
              </a:spcBef>
              <a:buClr>
                <a:schemeClr val="hlink"/>
              </a:buClr>
              <a:buFont typeface="Wingdings" panose="05000000000000000000" pitchFamily="2" charset="2"/>
              <a:buChar char="v"/>
            </a:pPr>
            <a:r>
              <a:rPr lang="en-US" altLang="en-US" sz="2400" dirty="0">
                <a:latin typeface="Verdana" panose="020B0604030504040204" pitchFamily="34" charset="0"/>
              </a:rPr>
              <a:t> Câu 3. Tác dụng của các thiết bị, dụng cụ... thường gặp trong PTH ở hình 3.3, SGK trang 14 là gì?</a:t>
            </a:r>
          </a:p>
          <a:p>
            <a:pPr algn="just" eaLnBrk="0" hangingPunct="0">
              <a:spcBef>
                <a:spcPct val="20000"/>
              </a:spcBef>
              <a:buClr>
                <a:schemeClr val="hlink"/>
              </a:buClr>
              <a:buFont typeface="Wingdings" panose="05000000000000000000" pitchFamily="2" charset="2"/>
              <a:buChar char="v"/>
            </a:pPr>
            <a:r>
              <a:rPr lang="en-US" altLang="en-US" sz="2400" dirty="0">
                <a:latin typeface="Verdana" panose="020B0604030504040204" pitchFamily="34" charset="0"/>
              </a:rPr>
              <a:t> Câu 4. Giới hạn đo, độ chia nhỏ nhất là gì? VD? Biết giới hạn đo, độ chia nhỏ nhất của dụng cụ có ý nghĩa gì?</a:t>
            </a: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5725"/>
    </mc:Choice>
    <mc:Fallback xmlns="">
      <p:transition spd="slow" advTm="4572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27650"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27651" name="Rectangle 3"/>
          <p:cNvSpPr txBox="1"/>
          <p:nvPr/>
        </p:nvSpPr>
        <p:spPr>
          <a:xfrm>
            <a:off x="179388" y="1700213"/>
            <a:ext cx="7677150" cy="1296987"/>
          </a:xfrm>
          <a:prstGeom prst="rect">
            <a:avLst/>
          </a:prstGeom>
          <a:noFill/>
          <a:ln w="9525">
            <a:noFill/>
          </a:ln>
        </p:spPr>
        <p:txBody>
          <a:bodyPr anchor="t" anchorCtr="0"/>
          <a:lstStyle/>
          <a:p>
            <a:pPr algn="just" eaLnBrk="0" hangingPunct="0">
              <a:spcBef>
                <a:spcPct val="20000"/>
              </a:spcBef>
              <a:buClr>
                <a:schemeClr val="hlink"/>
              </a:buClr>
              <a:buFont typeface="Wingdings" panose="05000000000000000000" pitchFamily="2" charset="2"/>
              <a:buChar char="v"/>
            </a:pPr>
            <a:r>
              <a:rPr lang="en-US" altLang="en-US" sz="2800" dirty="0">
                <a:latin typeface="Verdana" panose="020B0604030504040204" pitchFamily="34" charset="0"/>
              </a:rPr>
              <a:t>Câu 5. Trình bày và TH cách sử dụng cốc chia độ, ống đong để đo thể tích chất lỏng?</a:t>
            </a:r>
          </a:p>
          <a:p>
            <a:pPr algn="just" eaLnBrk="0" hangingPunct="0">
              <a:spcBef>
                <a:spcPct val="20000"/>
              </a:spcBef>
              <a:buClr>
                <a:schemeClr val="hlink"/>
              </a:buClr>
              <a:buFont typeface="Wingdings" panose="05000000000000000000" pitchFamily="2" charset="2"/>
              <a:buChar char="v"/>
            </a:pPr>
            <a:r>
              <a:rPr lang="en-US" altLang="en-US" sz="2800" dirty="0">
                <a:latin typeface="Verdana" panose="020B0604030504040204" pitchFamily="34" charset="0"/>
              </a:rPr>
              <a:t>Câu 6. Trình bày và TH cách sử dụng pipet nhỏ giọt để hút chất lỏng?</a:t>
            </a:r>
          </a:p>
          <a:p>
            <a:pPr algn="just" eaLnBrk="0" hangingPunct="0">
              <a:spcBef>
                <a:spcPct val="20000"/>
              </a:spcBef>
              <a:buClr>
                <a:schemeClr val="hlink"/>
              </a:buClr>
              <a:buFont typeface="Wingdings" panose="05000000000000000000" pitchFamily="2" charset="2"/>
              <a:buChar char="v"/>
            </a:pPr>
            <a:r>
              <a:rPr lang="en-US" altLang="en-US" sz="2800" dirty="0">
                <a:latin typeface="Verdana" panose="020B0604030504040204" pitchFamily="34" charset="0"/>
              </a:rPr>
              <a:t>Câu 7. Hoàn thiện quy trình đo bằng cách sắp xếp lại thứ tự nội dung các bước trong bảng SGK trang 15?</a:t>
            </a:r>
          </a:p>
          <a:p>
            <a:pPr marL="742950" lvl="1" indent="-285750" algn="just" rtl="0" eaLnBrk="1" fontAlgn="base" hangingPunct="1">
              <a:lnSpc>
                <a:spcPct val="80000"/>
              </a:lnSpc>
              <a:spcBef>
                <a:spcPct val="20000"/>
              </a:spcBef>
              <a:spcAft>
                <a:spcPct val="0"/>
              </a:spcAft>
              <a:buClr>
                <a:schemeClr val="accent1"/>
              </a:buClr>
              <a:buFont typeface="Wingdings" panose="05000000000000000000" pitchFamily="2" charset="2"/>
              <a:buChar char="§"/>
            </a:pPr>
            <a:endParaRPr lang="en-US" altLang="en-US" sz="2800" dirty="0">
              <a:solidFill>
                <a:schemeClr val="tx1"/>
              </a:solidFill>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2439"/>
    </mc:Choice>
    <mc:Fallback xmlns="">
      <p:transition spd="slow" advTm="2243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Content Placeholder 2"/>
          <p:cNvSpPr>
            <a:spLocks noGrp="1"/>
          </p:cNvSpPr>
          <p:nvPr>
            <p:ph idx="1"/>
          </p:nvPr>
        </p:nvSpPr>
        <p:spPr>
          <a:xfrm>
            <a:off x="371475" y="2636838"/>
            <a:ext cx="7705725" cy="2559050"/>
          </a:xfrm>
          <a:ln/>
        </p:spPr>
        <p:txBody>
          <a:bodyPr vert="horz" wrap="square" lIns="91440" tIns="45720" rIns="91440" bIns="45720" anchor="t" anchorCtr="0"/>
          <a:lstStyle/>
          <a:p>
            <a:pPr algn="just"/>
            <a:r>
              <a:rPr lang="en-US" altLang="en-US" sz="2400" b="0" dirty="0"/>
              <a:t>Câu 1. Đại lượng vật lí của vật thể gồm những đại lượng: Kích thước, thể tích, khối lượng, nhiệt độ... Để đo được đại lượng trên cần có các dụng cụ. Dụng cụ dùng để đo các đại lượng kích thước, thể tích, khối lượng, nhiệt độ... gọi là dụng cụ đo.</a:t>
            </a:r>
          </a:p>
          <a:p>
            <a:pPr algn="just"/>
            <a:endParaRPr lang="en-US" altLang="en-US" sz="2400" b="0" dirty="0"/>
          </a:p>
          <a:p>
            <a:pPr algn="just"/>
            <a:endParaRPr lang="en-US" altLang="en-US" sz="2400" b="0" dirty="0"/>
          </a:p>
        </p:txBody>
      </p:sp>
      <p:sp>
        <p:nvSpPr>
          <p:cNvPr id="4" name="Footer Placeholder 3"/>
          <p:cNvSpPr txBox="1">
            <a:spLocks noGrp="1"/>
          </p:cNvSpPr>
          <p:nvPr>
            <p:ph type="ftr" sz="quarter" idx="1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www.themegallery.com</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29699" name="Rectangle 2"/>
          <p:cNvSpPr>
            <a:spLocks noGrp="1"/>
          </p:cNvSpPr>
          <p:nvPr>
            <p:ph type="title"/>
          </p:nvPr>
        </p:nvSpPr>
        <p:spPr>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6" name="Rectangle 5"/>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29701" name="Rectangle 1"/>
          <p:cNvSpPr/>
          <p:nvPr/>
        </p:nvSpPr>
        <p:spPr>
          <a:xfrm>
            <a:off x="3132138" y="1481138"/>
            <a:ext cx="2879725" cy="584200"/>
          </a:xfrm>
          <a:prstGeom prst="rect">
            <a:avLst/>
          </a:prstGeom>
          <a:noFill/>
          <a:ln w="9525">
            <a:noFill/>
          </a:ln>
        </p:spPr>
        <p:txBody>
          <a:bodyPr anchor="t" anchorCtr="0">
            <a:spAutoFit/>
          </a:bodyPr>
          <a:lstStyle/>
          <a:p>
            <a:pPr eaLnBrk="0" hangingPunct="0"/>
            <a:r>
              <a:rPr lang="en-US" altLang="en-US" sz="3200" dirty="0">
                <a:solidFill>
                  <a:srgbClr val="FF0000"/>
                </a:solidFill>
                <a:latin typeface="Arial" panose="020B0604020202020204" pitchFamily="34" charset="0"/>
              </a:rPr>
              <a:t>ĐÁP ÁN</a:t>
            </a:r>
            <a:endParaRPr lang="en-US" sz="3200" dirty="0">
              <a:solidFill>
                <a:srgbClr val="FF0000"/>
              </a:solidFill>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161"/>
    </mc:Choice>
    <mc:Fallback xmlns="">
      <p:transition spd="slow" advTm="1616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50825" y="1157288"/>
            <a:ext cx="7826375" cy="52482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16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en-US" sz="3200" b="0" i="0" u="none" strike="noStrike" kern="1200" cap="none" spc="0" normalizeH="0" baseline="0" noProof="0" dirty="0">
                <a:ln>
                  <a:noFill/>
                </a:ln>
                <a:solidFill>
                  <a:srgbClr val="FF0000"/>
                </a:solidFill>
                <a:effectLst/>
                <a:uLnTx/>
                <a:uFillTx/>
                <a:latin typeface="+mn-lt"/>
                <a:ea typeface="+mn-ea"/>
                <a:cs typeface="+mn-cs"/>
              </a:rPr>
              <a:t>ĐÁP ÁN</a:t>
            </a:r>
            <a:endParaRPr kumimoji="0" lang="en-US" sz="3200" b="1" i="0" u="none" strike="noStrike" kern="1200" cap="none" spc="0" normalizeH="0" baseline="0" noProof="0" dirty="0">
              <a:ln>
                <a:noFill/>
              </a:ln>
              <a:solidFill>
                <a:srgbClr val="FF0000"/>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1600" b="1" i="0" u="none" strike="noStrike" kern="1200" cap="none" spc="0" normalizeH="0" baseline="0" noProof="0" dirty="0">
              <a:ln>
                <a:noFill/>
              </a:ln>
              <a:solidFill>
                <a:srgbClr val="FF0000"/>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Câu 2. Gia đình em sử dụng những dụng cụ nào để đo kích thước, khối lượng, nhiệt độ... của vật thể: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Thước </a:t>
            </a:r>
            <a:r>
              <a:rPr kumimoji="0" lang="en-US" sz="2400" b="0" i="0" u="none" strike="noStrike" kern="1200" cap="none" spc="0" normalizeH="0" baseline="0" noProof="0" dirty="0">
                <a:ln>
                  <a:noFill/>
                </a:ln>
                <a:solidFill>
                  <a:schemeClr val="tx1"/>
                </a:solidFill>
                <a:effectLst/>
                <a:uLnTx/>
                <a:uFillTx/>
                <a:latin typeface="+mn-lt"/>
                <a:ea typeface="+mn-ea"/>
                <a:cs typeface="+mn-cs"/>
              </a:rPr>
              <a:t>cuộn-đo kích thước, nhiệt kế-đo nhiệt độ, cân đồng hồ- đo khối lượng... Một số dụng cụ đo khác: cân điện tử, pipet, cốc chia độ, ống đong</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24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www.themegallery.com</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0723" name="Rectangle 2"/>
          <p:cNvSpPr>
            <a:spLocks noGrp="1"/>
          </p:cNvSpPr>
          <p:nvPr>
            <p:ph type="title"/>
          </p:nvPr>
        </p:nvSpPr>
        <p:spPr>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6" name="Rectangle 5"/>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555"/>
    </mc:Choice>
    <mc:Fallback xmlns="">
      <p:transition spd="slow" advTm="1255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250825" y="1157288"/>
            <a:ext cx="7597775" cy="52482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en-US" sz="2800" b="0" i="0" u="none" strike="noStrike" kern="1200" cap="none" spc="0" normalizeH="0" baseline="0" noProof="0" dirty="0" smtClean="0">
                <a:ln>
                  <a:noFill/>
                </a:ln>
                <a:solidFill>
                  <a:srgbClr val="FF0000"/>
                </a:solidFill>
                <a:effectLst/>
                <a:uLnTx/>
                <a:uFillTx/>
                <a:latin typeface="+mn-lt"/>
                <a:ea typeface="+mn-ea"/>
                <a:cs typeface="+mn-cs"/>
              </a:rPr>
              <a:t>                 </a:t>
            </a: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r>
              <a:rPr kumimoji="0" lang="en-US" altLang="en-US" sz="2800" b="0" i="0" u="none" strike="noStrike" kern="1200" cap="none" spc="0" normalizeH="0" baseline="0" noProof="0" dirty="0" smtClean="0">
                <a:ln>
                  <a:noFill/>
                </a:ln>
                <a:solidFill>
                  <a:srgbClr val="FF0000"/>
                </a:solidFill>
                <a:effectLst/>
                <a:uLnTx/>
                <a:uFillTx/>
                <a:latin typeface="+mn-lt"/>
                <a:ea typeface="+mn-ea"/>
                <a:cs typeface="+mn-cs"/>
              </a:rPr>
              <a:t>ĐÁP ÁN</a:t>
            </a:r>
            <a:endParaRPr kumimoji="0" lang="en-US" sz="1600" b="1" i="0" u="none" strike="noStrike" kern="1200" cap="none" spc="0" normalizeH="0" baseline="0" noProof="0" dirty="0">
              <a:ln>
                <a:noFill/>
              </a:ln>
              <a:solidFill>
                <a:srgbClr val="0070C0"/>
              </a:solidFill>
              <a:effectLst/>
              <a:uLnTx/>
              <a:uFillTx/>
              <a:latin typeface="+mn-lt"/>
              <a:ea typeface="+mn-ea"/>
              <a:cs typeface="+mn-cs"/>
            </a:endParaRPr>
          </a:p>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Câu 3. Tác dụng của các thiết bị, dụng cụ... thường gặp trong PTH ở hình 3.3, SGK trang 14: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Thước </a:t>
            </a:r>
            <a:r>
              <a:rPr kumimoji="0" lang="en-US" sz="2400" b="0" i="0" u="none" strike="noStrike" kern="1200" cap="none" spc="0" normalizeH="0" baseline="0" noProof="0" dirty="0">
                <a:ln>
                  <a:noFill/>
                </a:ln>
                <a:solidFill>
                  <a:schemeClr val="tx1"/>
                </a:solidFill>
                <a:effectLst/>
                <a:uLnTx/>
                <a:uFillTx/>
                <a:latin typeface="+mn-lt"/>
                <a:ea typeface="+mn-ea"/>
                <a:cs typeface="+mn-cs"/>
              </a:rPr>
              <a:t>cuộn-đo kích thước, nhiệt kế-đo nhiệt độ, cân đồng hồ, cân điện tử- đo khối lượng, pipet-đo và hút dung dịch, cốc chia độ, ống đong: đo thể tích chất lỏng, lực kế-đo lực, đồng hồ bấm giây-đo thời gian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en-US" altLang="en-US" sz="24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www.themegallery.com</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2771" name="Rectangle 2"/>
          <p:cNvSpPr>
            <a:spLocks noGrp="1"/>
          </p:cNvSpPr>
          <p:nvPr>
            <p:ph type="title"/>
          </p:nvPr>
        </p:nvSpPr>
        <p:spPr>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6" name="Rectangle 5"/>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0686"/>
    </mc:Choice>
    <mc:Fallback xmlns="">
      <p:transition spd="slow" advTm="1068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Content Placeholder 2"/>
          <p:cNvSpPr>
            <a:spLocks noGrp="1"/>
          </p:cNvSpPr>
          <p:nvPr>
            <p:ph idx="1"/>
          </p:nvPr>
        </p:nvSpPr>
        <p:spPr>
          <a:xfrm>
            <a:off x="827088" y="1157288"/>
            <a:ext cx="7021513" cy="5248275"/>
          </a:xfrm>
        </p:spPr>
        <p:txBody>
          <a:bodyPr vert="horz" wrap="square" lIns="91440" tIns="45720" rIns="91440" bIns="45720" numCol="1" anchor="t" anchorCtr="0" compatLnSpc="1"/>
          <a:lstStyle/>
          <a:p>
            <a:pPr marL="0" marR="0" lvl="0" indent="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None/>
              <a:defRPr/>
            </a:pPr>
            <a:endParaRPr kumimoji="0" lang="en-US" sz="1600" b="1" i="0" u="none" strike="noStrike" kern="1200" cap="none" spc="0" normalizeH="0" baseline="0" noProof="0" dirty="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a:ln>
                  <a:noFill/>
                </a:ln>
                <a:solidFill>
                  <a:schemeClr val="tx1"/>
                </a:solidFill>
                <a:effectLst/>
                <a:uLnTx/>
                <a:uFillTx/>
                <a:latin typeface="+mn-lt"/>
                <a:ea typeface="+mn-ea"/>
                <a:cs typeface="+mn-cs"/>
              </a:rPr>
              <a:t>Câu 4. Giới hạn đo là giá trị lớn nhất ghi trên vạch chia của dụng cụ đo. VD: Cốc đong 500ml.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Độ </a:t>
            </a:r>
            <a:r>
              <a:rPr kumimoji="0" lang="en-US" sz="2400" b="0" i="0" u="none" strike="noStrike" kern="1200" cap="none" spc="0" normalizeH="0" baseline="0" noProof="0" dirty="0">
                <a:ln>
                  <a:noFill/>
                </a:ln>
                <a:solidFill>
                  <a:schemeClr val="tx1"/>
                </a:solidFill>
                <a:effectLst/>
                <a:uLnTx/>
                <a:uFillTx/>
                <a:latin typeface="+mn-lt"/>
                <a:ea typeface="+mn-ea"/>
                <a:cs typeface="+mn-cs"/>
              </a:rPr>
              <a:t>chia nhỏ nhất là hiệu giá trị đo của 2 vạch chia liên tiếp trên dụng cụ đo. VD: ĐCNN trên cốc đong 500ml là 10ml.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Biết </a:t>
            </a:r>
            <a:r>
              <a:rPr kumimoji="0" lang="en-US" sz="2400" b="0" i="0" u="none" strike="noStrike" kern="1200" cap="none" spc="0" normalizeH="0" baseline="0" noProof="0" dirty="0">
                <a:ln>
                  <a:noFill/>
                </a:ln>
                <a:solidFill>
                  <a:schemeClr val="tx1"/>
                </a:solidFill>
                <a:effectLst/>
                <a:uLnTx/>
                <a:uFillTx/>
                <a:latin typeface="+mn-lt"/>
                <a:ea typeface="+mn-ea"/>
                <a:cs typeface="+mn-cs"/>
              </a:rPr>
              <a:t>giới hạn đo để chọn dụng cụ có GHĐ phù hợp với vật cần đo. </a:t>
            </a:r>
            <a:endParaRPr kumimoji="0" lang="en-US"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Biết </a:t>
            </a:r>
            <a:r>
              <a:rPr kumimoji="0" lang="en-US" sz="2400" b="0" i="0" u="none" strike="noStrike" kern="1200" cap="none" spc="0" normalizeH="0" baseline="0" noProof="0" dirty="0">
                <a:ln>
                  <a:noFill/>
                </a:ln>
                <a:solidFill>
                  <a:schemeClr val="tx1"/>
                </a:solidFill>
                <a:effectLst/>
                <a:uLnTx/>
                <a:uFillTx/>
                <a:latin typeface="+mn-lt"/>
                <a:ea typeface="+mn-ea"/>
                <a:cs typeface="+mn-cs"/>
              </a:rPr>
              <a:t>độ chia nhỏ nhất của dụng cụ đo để ghi kết quả được chính xác.</a:t>
            </a:r>
          </a:p>
          <a:p>
            <a:pPr marL="342900" marR="0" lvl="0" indent="-342900" algn="just" defTabSz="914400" rtl="0" eaLnBrk="0" fontAlgn="base" latinLnBrk="0" hangingPunct="0">
              <a:lnSpc>
                <a:spcPct val="100000"/>
              </a:lnSpc>
              <a:spcBef>
                <a:spcPct val="20000"/>
              </a:spcBef>
              <a:spcAft>
                <a:spcPct val="0"/>
              </a:spcAft>
              <a:buClr>
                <a:schemeClr val="hlink"/>
              </a:buClr>
              <a:buSzTx/>
              <a:buFont typeface="Wingdings" panose="05000000000000000000" pitchFamily="2" charset="2"/>
              <a:buChar char="v"/>
              <a:defRPr/>
            </a:pPr>
            <a:endParaRPr kumimoji="0" lang="en-US" altLang="en-US" sz="1600" b="1"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Footer Placeholder 3"/>
          <p:cNvSpPr txBox="1">
            <a:spLocks noGrp="1"/>
          </p:cNvSpPr>
          <p:nvPr>
            <p:ph type="ftr" sz="quarter" idx="11"/>
          </p:nvPr>
        </p:nvSpPr>
        <p:spPr bwMode="auto">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marL="0" marR="0" lvl="0" indent="0" algn="r" defTabSz="914400" rtl="0" eaLnBrk="1" fontAlgn="base" latinLnBrk="0" hangingPunct="1">
              <a:lnSpc>
                <a:spcPct val="100000"/>
              </a:lnSpc>
              <a:spcBef>
                <a:spcPct val="0"/>
              </a:spcBef>
              <a:spcAft>
                <a:spcPct val="0"/>
              </a:spcAft>
              <a:buClrTx/>
              <a:buSzTx/>
              <a:buFontTx/>
              <a:buNone/>
              <a:defRPr/>
            </a:pPr>
            <a:r>
              <a:rPr kumimoji="0" lang="en-US" sz="1000" b="0" i="0" u="none" strike="noStrike" kern="1200" cap="none" spc="0" normalizeH="0" baseline="0" noProof="0" smtClean="0">
                <a:ln>
                  <a:noFill/>
                </a:ln>
                <a:solidFill>
                  <a:schemeClr val="tx1"/>
                </a:solidFill>
                <a:effectLst/>
                <a:uLnTx/>
                <a:uFillTx/>
                <a:latin typeface="+mn-lt"/>
                <a:ea typeface="+mn-ea"/>
                <a:cs typeface="+mn-cs"/>
              </a:rPr>
              <a:t>www.themegallery.com</a:t>
            </a:r>
            <a:endParaRPr kumimoji="0" lang="en-US" sz="1000" b="0" i="0" u="none" strike="noStrike" kern="1200" cap="none" spc="0" normalizeH="0" baseline="0" noProof="0">
              <a:ln>
                <a:noFill/>
              </a:ln>
              <a:solidFill>
                <a:schemeClr val="tx1"/>
              </a:solidFill>
              <a:effectLst/>
              <a:uLnTx/>
              <a:uFillTx/>
              <a:latin typeface="+mn-lt"/>
              <a:ea typeface="+mn-ea"/>
              <a:cs typeface="+mn-cs"/>
            </a:endParaRPr>
          </a:p>
        </p:txBody>
      </p:sp>
      <p:sp>
        <p:nvSpPr>
          <p:cNvPr id="34819" name="Rectangle 2"/>
          <p:cNvSpPr>
            <a:spLocks noGrp="1"/>
          </p:cNvSpPr>
          <p:nvPr>
            <p:ph type="title"/>
          </p:nvPr>
        </p:nvSpPr>
        <p:spPr>
          <a:ln/>
        </p:spPr>
        <p:txBody>
          <a:bodyPr vert="horz" wrap="square" lIns="91440" tIns="45720" rIns="91440" bIns="45720" anchor="ctr" anchorCtr="0"/>
          <a:lstStyle/>
          <a:p>
            <a:pPr eaLnBrk="1" hangingPunct="1"/>
            <a:r>
              <a:rPr lang="en-US" altLang="en-US" sz="2000" b="1" dirty="0"/>
              <a:t>3. GIỚI THIỆU MỘT SỐ DỤNG CỤ ĐO</a:t>
            </a:r>
            <a:endParaRPr lang="en-US" altLang="en-US" sz="2000" dirty="0"/>
          </a:p>
        </p:txBody>
      </p:sp>
      <p:sp>
        <p:nvSpPr>
          <p:cNvPr id="6" name="Rectangle 5"/>
          <p:cNvSpPr/>
          <p:nvPr/>
        </p:nvSpPr>
        <p:spPr>
          <a:xfrm>
            <a:off x="6372225" y="6477000"/>
            <a:ext cx="1704975" cy="2333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5183"/>
    </mc:Choice>
    <mc:Fallback xmlns="">
      <p:transition spd="slow" advTm="2518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WordArt 6"/>
          <p:cNvSpPr>
            <a:spLocks noTextEdit="1"/>
          </p:cNvSpPr>
          <p:nvPr/>
        </p:nvSpPr>
        <p:spPr>
          <a:xfrm>
            <a:off x="3581400" y="2819400"/>
            <a:ext cx="4343400" cy="609600"/>
          </a:xfrm>
          <a:prstGeom prst="rect">
            <a:avLst/>
          </a:prstGeom>
        </p:spPr>
        <p:txBody>
          <a:bodyPr wrap="none" fromWordArt="1">
            <a:prstTxWarp prst="textDeflate">
              <a:avLst>
                <a:gd name="adj" fmla="val 0"/>
              </a:avLst>
            </a:prstTxWarp>
            <a:normAutofit lnSpcReduction="10000"/>
          </a:bodyPr>
          <a:lstStyle/>
          <a:p>
            <a:pPr algn="ctr" eaLnBrk="0" hangingPunct="0"/>
            <a:r>
              <a:rPr lang="en-US" sz="3600" b="1">
                <a:ln w="28575" cap="flat" cmpd="sng">
                  <a:solidFill>
                    <a:srgbClr val="FFFFFF"/>
                  </a:solidFill>
                  <a:prstDash val="solid"/>
                  <a:round/>
                  <a:headEnd type="none" w="med" len="med"/>
                  <a:tailEnd type="none" w="med" len="med"/>
                </a:ln>
                <a:gradFill rotWithShape="1">
                  <a:gsLst>
                    <a:gs pos="0">
                      <a:schemeClr val="tx2"/>
                    </a:gs>
                    <a:gs pos="100000">
                      <a:schemeClr val="accent1"/>
                    </a:gs>
                  </a:gsLst>
                  <a:lin ang="0" scaled="1"/>
                  <a:tileRect/>
                </a:gradFill>
                <a:effectLst>
                  <a:outerShdw dist="71842" dir="2699999" algn="ctr" rotWithShape="0">
                    <a:schemeClr val="tx1">
                      <a:alpha val="50000"/>
                    </a:schemeClr>
                  </a:outerShdw>
                </a:effectLst>
                <a:latin typeface="Arial" panose="020B0604020202020204" pitchFamily="34" charset="0"/>
                <a:ea typeface="Arial" panose="020B0604020202020204" pitchFamily="34" charset="0"/>
              </a:rPr>
              <a:t>Thank You!</a:t>
            </a:r>
          </a:p>
        </p:txBody>
      </p:sp>
      <p:sp>
        <p:nvSpPr>
          <p:cNvPr id="2" name="TextBox 1"/>
          <p:cNvSpPr txBox="1"/>
          <p:nvPr/>
        </p:nvSpPr>
        <p:spPr>
          <a:xfrm>
            <a:off x="4356100" y="3644900"/>
            <a:ext cx="3168650" cy="369888"/>
          </a:xfrm>
          <a:prstGeom prst="rect">
            <a:avLst/>
          </a:prstGeom>
          <a:noFill/>
          <a:ln w="9525">
            <a:noFill/>
          </a:ln>
        </p:spPr>
        <p:txBody>
          <a:bodyPr anchor="t" anchorCtr="0">
            <a:spAutoFit/>
          </a:bodyPr>
          <a:lstStyle/>
          <a:p>
            <a:pPr eaLnBrk="0" hangingPunct="0">
              <a:buClrTx/>
              <a:buFontTx/>
            </a:pPr>
            <a:r>
              <a:rPr lang="en-US" altLang="en-US" dirty="0">
                <a:latin typeface="Arial" panose="020B0604020202020204" pitchFamily="34" charset="0"/>
              </a:rPr>
              <a:t>http://blogcongdong.com</a:t>
            </a:r>
          </a:p>
        </p:txBody>
      </p:sp>
      <p:sp>
        <p:nvSpPr>
          <p:cNvPr id="3" name="Rectangle 1"/>
          <p:cNvSpPr/>
          <p:nvPr/>
        </p:nvSpPr>
        <p:spPr>
          <a:xfrm>
            <a:off x="250825" y="260350"/>
            <a:ext cx="3529013" cy="13684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sp>
        <p:nvSpPr>
          <p:cNvPr id="5" name="Rectangle 4"/>
          <p:cNvSpPr/>
          <p:nvPr/>
        </p:nvSpPr>
        <p:spPr>
          <a:xfrm>
            <a:off x="4097338" y="3475038"/>
            <a:ext cx="3311525" cy="709613"/>
          </a:xfrm>
          <a:prstGeom prst="rect">
            <a:avLst/>
          </a:prstGeom>
          <a:solidFill>
            <a:srgbClr val="7592AB"/>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0" fontAlgn="base" latinLnBrk="0" hangingPunct="0">
              <a:lnSpc>
                <a:spcPct val="100000"/>
              </a:lnSpc>
              <a:spcBef>
                <a:spcPct val="0"/>
              </a:spcBef>
              <a:spcAft>
                <a:spcPct val="0"/>
              </a:spcAft>
              <a:buClrTx/>
              <a:buSzTx/>
              <a:buFontTx/>
              <a:buNone/>
              <a:defRPr/>
            </a:pPr>
            <a:endParaRPr kumimoji="0" lang="en-US" sz="1800" b="0" i="0" u="none" strike="noStrike" kern="1200" cap="none" spc="0" normalizeH="0" baseline="0" noProof="0">
              <a:ln>
                <a:noFill/>
              </a:ln>
              <a:solidFill>
                <a:schemeClr val="lt1"/>
              </a:solidFill>
              <a:effectLst/>
              <a:uLnTx/>
              <a:uFillTx/>
              <a:latin typeface="+mn-lt"/>
              <a:ea typeface="+mn-ea"/>
              <a:cs typeface="+mn-cs"/>
            </a:endParaRPr>
          </a:p>
        </p:txBody>
      </p:sp>
      <p:pic>
        <p:nvPicPr>
          <p:cNvPr id="4" name="Audio 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116"/>
    </mc:Choice>
    <mc:Fallback xmlns="">
      <p:transition spd="slow" advTm="211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54274"/>
                                        </p:tgtEl>
                                        <p:attrNameLst>
                                          <p:attrName>style.visibility</p:attrName>
                                        </p:attrNameLst>
                                      </p:cBhvr>
                                      <p:to>
                                        <p:strVal val="visible"/>
                                      </p:to>
                                    </p:set>
                                    <p:anim calcmode="lin" valueType="num">
                                      <p:cBhvr>
                                        <p:cTn id="10" dur="500" fill="hold"/>
                                        <p:tgtEl>
                                          <p:spTgt spid="54274"/>
                                        </p:tgtEl>
                                        <p:attrNameLst>
                                          <p:attrName>ppt_w</p:attrName>
                                        </p:attrNameLst>
                                      </p:cBhvr>
                                      <p:tavLst>
                                        <p:tav tm="0">
                                          <p:val>
                                            <p:fltVal val="0"/>
                                          </p:val>
                                        </p:tav>
                                        <p:tav tm="100000">
                                          <p:val>
                                            <p:strVal val="#ppt_w"/>
                                          </p:val>
                                        </p:tav>
                                      </p:tavLst>
                                    </p:anim>
                                    <p:anim calcmode="lin" valueType="num">
                                      <p:cBhvr>
                                        <p:cTn id="11" dur="500" fill="hold"/>
                                        <p:tgtEl>
                                          <p:spTgt spid="54274"/>
                                        </p:tgtEl>
                                        <p:attrNameLst>
                                          <p:attrName>ppt_h</p:attrName>
                                        </p:attrNameLst>
                                      </p:cBhvr>
                                      <p:tavLst>
                                        <p:tav tm="0">
                                          <p:val>
                                            <p:fltVal val="0"/>
                                          </p:val>
                                        </p:tav>
                                        <p:tav tm="100000">
                                          <p:val>
                                            <p:strVal val="#ppt_h"/>
                                          </p:val>
                                        </p:tav>
                                      </p:tavLst>
                                    </p:anim>
                                    <p:animEffect transition="in" filter="fade">
                                      <p:cBhvr>
                                        <p:cTn id="12" dur="500"/>
                                        <p:tgtEl>
                                          <p:spTgt spid="5427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3"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1. Quy định an toàn khi học trong phòng thực hành</a:t>
            </a:r>
            <a:endParaRPr lang="en-US" altLang="en-US" sz="2000" dirty="0"/>
          </a:p>
        </p:txBody>
      </p:sp>
      <p:sp>
        <p:nvSpPr>
          <p:cNvPr id="7170"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7171" name="Rectangle 3"/>
          <p:cNvSpPr/>
          <p:nvPr/>
        </p:nvSpPr>
        <p:spPr>
          <a:xfrm>
            <a:off x="179388" y="1349375"/>
            <a:ext cx="7848600" cy="5170646"/>
          </a:xfrm>
          <a:prstGeom prst="rect">
            <a:avLst/>
          </a:prstGeom>
          <a:noFill/>
          <a:ln w="9525">
            <a:noFill/>
          </a:ln>
        </p:spPr>
        <p:txBody>
          <a:bodyPr anchor="t" anchorCtr="0">
            <a:spAutoFit/>
          </a:bodyPr>
          <a:lstStyle/>
          <a:p>
            <a:pPr algn="just" eaLnBrk="0" hangingPunct="0">
              <a:buClrTx/>
              <a:buFontTx/>
            </a:pPr>
            <a:r>
              <a:rPr lang="en-US" altLang="en-US" sz="2400" b="1" dirty="0">
                <a:latin typeface="Arial" panose="020B0604020202020204" pitchFamily="34" charset="0"/>
              </a:rPr>
              <a:t>+ Khái </a:t>
            </a:r>
            <a:r>
              <a:rPr lang="en-US" altLang="en-US" sz="2400" b="1">
                <a:latin typeface="Arial" panose="020B0604020202020204" pitchFamily="34" charset="0"/>
              </a:rPr>
              <a:t>niệm </a:t>
            </a:r>
            <a:r>
              <a:rPr lang="en-US" altLang="en-US" sz="2400" b="1" smtClean="0">
                <a:latin typeface="Arial" panose="020B0604020202020204" pitchFamily="34" charset="0"/>
              </a:rPr>
              <a:t>phòng thực hành (PTH): </a:t>
            </a:r>
            <a:r>
              <a:rPr lang="en-US" altLang="en-US" sz="2400" b="1" dirty="0">
                <a:latin typeface="Arial" panose="020B0604020202020204" pitchFamily="34" charset="0"/>
              </a:rPr>
              <a:t>PTH là nơi chứa các thiết bị, dụng cụ, mẫu vật, hóa chất... để GV và HS có thể thực hiện các thí nghiệm, các bài TH. </a:t>
            </a:r>
          </a:p>
          <a:p>
            <a:pPr algn="just" eaLnBrk="0" hangingPunct="0">
              <a:buClrTx/>
              <a:buFontTx/>
            </a:pPr>
            <a:endParaRPr lang="en-US" altLang="en-US" sz="2400" b="1" dirty="0">
              <a:latin typeface="Arial" panose="020B0604020202020204" pitchFamily="34" charset="0"/>
            </a:endParaRPr>
          </a:p>
          <a:p>
            <a:pPr algn="just" eaLnBrk="0" hangingPunct="0">
              <a:buClrTx/>
              <a:buFontTx/>
            </a:pPr>
            <a:r>
              <a:rPr lang="en-US" altLang="en-US" sz="2400" b="1" dirty="0">
                <a:latin typeface="Arial" panose="020B0604020202020204" pitchFamily="34" charset="0"/>
              </a:rPr>
              <a:t>+ PTH cũng là nơi có nhiều nguy cơ mất an toàn cho GV và HS vì chứa nhiều thiết bị, dụng cụ, mẫu vật, hóa chất... </a:t>
            </a:r>
          </a:p>
          <a:p>
            <a:pPr algn="just" eaLnBrk="0" hangingPunct="0">
              <a:buClrTx/>
              <a:buFontTx/>
            </a:pPr>
            <a:endParaRPr lang="en-US" altLang="en-US" sz="2400" b="1" dirty="0">
              <a:latin typeface="Arial" panose="020B0604020202020204" pitchFamily="34" charset="0"/>
            </a:endParaRPr>
          </a:p>
          <a:p>
            <a:pPr algn="just" eaLnBrk="0" hangingPunct="0">
              <a:buClrTx/>
              <a:buFontTx/>
            </a:pPr>
            <a:r>
              <a:rPr lang="en-US" altLang="en-US" sz="2400" b="1" dirty="0">
                <a:latin typeface="Arial" panose="020B0604020202020204" pitchFamily="34" charset="0"/>
              </a:rPr>
              <a:t>+ Để an toàn tuyệt đối khi học trong phòng </a:t>
            </a:r>
            <a:r>
              <a:rPr lang="vi-VN" altLang="en-US" sz="2400" b="1" dirty="0">
                <a:latin typeface="Arial" panose="020B0604020202020204" pitchFamily="34" charset="0"/>
              </a:rPr>
              <a:t>thực hàn</a:t>
            </a:r>
            <a:r>
              <a:rPr lang="en-US" altLang="en-US" sz="2400" b="1" dirty="0">
                <a:latin typeface="Arial" panose="020B0604020202020204" pitchFamily="34" charset="0"/>
              </a:rPr>
              <a:t>h, cần tuân thủ đúng và đầy đủ những nội quy, quy định an toàn </a:t>
            </a:r>
            <a:r>
              <a:rPr lang="en-US" altLang="en-US" sz="2400" b="1">
                <a:latin typeface="Arial" panose="020B0604020202020204" pitchFamily="34" charset="0"/>
              </a:rPr>
              <a:t>PTH</a:t>
            </a:r>
            <a:r>
              <a:rPr lang="en-US" altLang="en-US" sz="2400" b="1" smtClean="0">
                <a:latin typeface="Arial" panose="020B0604020202020204" pitchFamily="34" charset="0"/>
              </a:rPr>
              <a:t>.</a:t>
            </a:r>
          </a:p>
          <a:p>
            <a:pPr algn="just" eaLnBrk="0" hangingPunct="0">
              <a:buClrTx/>
              <a:buFontTx/>
            </a:pPr>
            <a:endParaRPr lang="en-US" altLang="en-US" sz="2400" b="1" dirty="0">
              <a:latin typeface="Arial" panose="020B0604020202020204" pitchFamily="34" charset="0"/>
            </a:endParaRPr>
          </a:p>
          <a:p>
            <a:pPr algn="just" eaLnBrk="0" hangingPunct="0">
              <a:buClrTx/>
              <a:buFontTx/>
            </a:pPr>
            <a:endParaRPr lang="en-US" altLang="en-US" b="1" dirty="0">
              <a:latin typeface="Times New Roman" panose="02020603050405020304" pitchFamily="18" charset="0"/>
              <a:ea typeface="Times New Roman" panose="02020603050405020304" pitchFamily="18" charset="0"/>
            </a:endParaRPr>
          </a:p>
        </p:txBody>
      </p:sp>
      <p:sp>
        <p:nvSpPr>
          <p:cNvPr id="7172" name="Rectangle 1"/>
          <p:cNvSpPr/>
          <p:nvPr/>
        </p:nvSpPr>
        <p:spPr>
          <a:xfrm>
            <a:off x="106363" y="5745163"/>
            <a:ext cx="7921625" cy="892175"/>
          </a:xfrm>
          <a:prstGeom prst="rect">
            <a:avLst/>
          </a:prstGeom>
          <a:noFill/>
          <a:ln w="9525">
            <a:noFill/>
          </a:ln>
        </p:spPr>
        <p:txBody>
          <a:bodyPr anchor="t" anchorCtr="0">
            <a:spAutoFit/>
          </a:bodyPr>
          <a:lstStyle/>
          <a:p>
            <a:pPr eaLnBrk="0" hangingPunct="0">
              <a:buClrTx/>
              <a:buFontTx/>
            </a:pPr>
            <a:r>
              <a:rPr lang="en-US" altLang="en-US" sz="2800" b="1" dirty="0">
                <a:latin typeface="Arial" panose="020B0604020202020204" pitchFamily="34" charset="0"/>
              </a:rPr>
              <a:t>? Những nội quy, quy định an toàn PTH là gì?</a:t>
            </a:r>
          </a:p>
          <a:p>
            <a:pPr algn="just" eaLnBrk="0" hangingPunct="0">
              <a:buClrTx/>
              <a:buFontTx/>
            </a:pPr>
            <a:endParaRPr lang="en-US" altLang="en-US" sz="2400" b="1" dirty="0">
              <a:latin typeface="Times New Roman" panose="02020603050405020304" pitchFamily="18" charset="0"/>
              <a:ea typeface="Times New Roman" panose="02020603050405020304" pitchFamily="18"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72995"/>
    </mc:Choice>
    <mc:Fallback xmlns="">
      <p:transition spd="slow" advTm="7299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1. Quy định an toàn khi học trong phòng thực hành</a:t>
            </a:r>
            <a:endParaRPr lang="en-US" altLang="en-US" sz="2000" dirty="0"/>
          </a:p>
        </p:txBody>
      </p:sp>
      <p:sp>
        <p:nvSpPr>
          <p:cNvPr id="10242"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pic>
        <p:nvPicPr>
          <p:cNvPr id="10244" name="Picture 1"/>
          <p:cNvPicPr>
            <a:picLocks noChangeAspect="1"/>
          </p:cNvPicPr>
          <p:nvPr/>
        </p:nvPicPr>
        <p:blipFill>
          <a:blip r:embed="rId4"/>
          <a:stretch>
            <a:fillRect/>
          </a:stretch>
        </p:blipFill>
        <p:spPr>
          <a:xfrm>
            <a:off x="827584" y="1393544"/>
            <a:ext cx="5040560" cy="2113840"/>
          </a:xfrm>
          <a:prstGeom prst="rect">
            <a:avLst/>
          </a:prstGeom>
          <a:noFill/>
          <a:ln w="9525">
            <a:noFill/>
          </a:ln>
        </p:spPr>
      </p:pic>
      <p:sp>
        <p:nvSpPr>
          <p:cNvPr id="10245" name="Rectangle 2"/>
          <p:cNvSpPr/>
          <p:nvPr/>
        </p:nvSpPr>
        <p:spPr>
          <a:xfrm>
            <a:off x="2555776" y="911085"/>
            <a:ext cx="4298950" cy="461962"/>
          </a:xfrm>
          <a:prstGeom prst="rect">
            <a:avLst/>
          </a:prstGeom>
          <a:noFill/>
          <a:ln w="9525">
            <a:noFill/>
          </a:ln>
        </p:spPr>
        <p:txBody>
          <a:bodyPr wrap="none" anchor="t" anchorCtr="0">
            <a:spAutoFit/>
          </a:bodyPr>
          <a:lstStyle/>
          <a:p>
            <a:pPr eaLnBrk="0" hangingPunct="0">
              <a:buClrTx/>
              <a:buFontTx/>
            </a:pPr>
            <a:r>
              <a:rPr lang="en-US" altLang="en-US" sz="2400" b="1" dirty="0">
                <a:latin typeface="Times New Roman" panose="02020603050405020304" pitchFamily="18" charset="0"/>
              </a:rPr>
              <a:t>Nội quy, quy định an to</a:t>
            </a:r>
            <a:r>
              <a:rPr lang="en-US" altLang="en-US" sz="2400" b="1" dirty="0">
                <a:latin typeface="Times New Roman" panose="02020603050405020304" pitchFamily="18" charset="0"/>
                <a:ea typeface="Times New Roman" panose="02020603050405020304" pitchFamily="18" charset="0"/>
              </a:rPr>
              <a:t>à</a:t>
            </a:r>
            <a:r>
              <a:rPr lang="en-US" altLang="en-US" sz="2400" b="1" dirty="0">
                <a:latin typeface="Times New Roman" panose="02020603050405020304" pitchFamily="18" charset="0"/>
              </a:rPr>
              <a:t>n PTH</a:t>
            </a:r>
            <a:endParaRPr lang="en-US" altLang="en-US" sz="2400" b="1" dirty="0">
              <a:latin typeface="Arial" panose="020B0604020202020204" pitchFamily="34" charset="0"/>
            </a:endParaRPr>
          </a:p>
        </p:txBody>
      </p:sp>
      <p:pic>
        <p:nvPicPr>
          <p:cNvPr id="10246" name="Picture 3"/>
          <p:cNvPicPr>
            <a:picLocks noChangeAspect="1"/>
          </p:cNvPicPr>
          <p:nvPr/>
        </p:nvPicPr>
        <p:blipFill>
          <a:blip r:embed="rId5"/>
          <a:stretch>
            <a:fillRect/>
          </a:stretch>
        </p:blipFill>
        <p:spPr>
          <a:xfrm>
            <a:off x="827584" y="3399491"/>
            <a:ext cx="6907212" cy="3413125"/>
          </a:xfrm>
          <a:prstGeom prst="rect">
            <a:avLst/>
          </a:prstGeom>
          <a:noFill/>
          <a:ln w="9525">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28660"/>
    </mc:Choice>
    <mc:Fallback xmlns="">
      <p:transition spd="slow" advTm="12866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13314"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13315" name="Rectangle 1"/>
          <p:cNvSpPr/>
          <p:nvPr/>
        </p:nvSpPr>
        <p:spPr>
          <a:xfrm>
            <a:off x="323850" y="1268413"/>
            <a:ext cx="7704138" cy="3046412"/>
          </a:xfrm>
          <a:prstGeom prst="rect">
            <a:avLst/>
          </a:prstGeom>
          <a:noFill/>
          <a:ln w="9525">
            <a:noFill/>
          </a:ln>
        </p:spPr>
        <p:txBody>
          <a:bodyPr anchor="t" anchorCtr="0">
            <a:spAutoFit/>
          </a:bodyPr>
          <a:lstStyle/>
          <a:p>
            <a:pPr algn="just" eaLnBrk="0" hangingPunct="0">
              <a:buClrTx/>
              <a:buFontTx/>
            </a:pPr>
            <a:r>
              <a:rPr lang="en-US" altLang="en-US" sz="3200" dirty="0">
                <a:latin typeface="Times New Roman" panose="02020603050405020304" pitchFamily="18" charset="0"/>
              </a:rPr>
              <a:t>? Để giúp chủ động phòng tránh v</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rPr>
              <a:t> giảm thiểu các rủi ro, nguy hiểm trong quá trình l</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rPr>
              <a:t>m thí nghiệm, một hệ thống các kí hiệu cảnh báo trong PTH đã được sử dụng. Các kí hiệu cảnh báo trong PTH thường gặp gồm những kí hiệu n</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rPr>
              <a:t>o, ý nghĩa của chúng l</a:t>
            </a:r>
            <a:r>
              <a:rPr lang="en-US" altLang="en-US" sz="3200" dirty="0">
                <a:latin typeface="Times New Roman" panose="02020603050405020304" pitchFamily="18" charset="0"/>
                <a:ea typeface="Calibri" panose="020F0502020204030204" pitchFamily="34" charset="0"/>
              </a:rPr>
              <a:t>à</a:t>
            </a:r>
            <a:r>
              <a:rPr lang="en-US" altLang="en-US" sz="3200" dirty="0">
                <a:latin typeface="Times New Roman" panose="02020603050405020304" pitchFamily="18" charset="0"/>
              </a:rPr>
              <a:t> gì? </a:t>
            </a:r>
            <a:endParaRPr lang="en-US" altLang="en-US" sz="3200" dirty="0">
              <a:latin typeface="Times New Roman" panose="02020603050405020304" pitchFamily="18" charset="0"/>
              <a:ea typeface="Calibri" panose="020F050202020403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1218"/>
    </mc:Choice>
    <mc:Fallback xmlns="">
      <p:transition spd="slow" advTm="4121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14338"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14339" name="Rectangle 1"/>
          <p:cNvSpPr/>
          <p:nvPr/>
        </p:nvSpPr>
        <p:spPr>
          <a:xfrm>
            <a:off x="323850" y="1125538"/>
            <a:ext cx="7704138" cy="1076325"/>
          </a:xfrm>
          <a:prstGeom prst="rect">
            <a:avLst/>
          </a:prstGeom>
          <a:noFill/>
          <a:ln w="9525">
            <a:noFill/>
          </a:ln>
        </p:spPr>
        <p:txBody>
          <a:bodyPr anchor="t" anchorCtr="0">
            <a:spAutoFit/>
          </a:bodyPr>
          <a:lstStyle/>
          <a:p>
            <a:pPr algn="just" eaLnBrk="0" hangingPunct="0">
              <a:buClrTx/>
              <a:buFontTx/>
            </a:pPr>
            <a:r>
              <a:rPr lang="en-US" altLang="en-US" sz="3200" dirty="0">
                <a:latin typeface="Arial" panose="020B0604020202020204" pitchFamily="34" charset="0"/>
              </a:rPr>
              <a:t>? Quan sát hình 3.2. SGK trang 13, trả lời câu hỏi qua tham gia các HĐ sau: </a:t>
            </a:r>
          </a:p>
        </p:txBody>
      </p:sp>
      <p:pic>
        <p:nvPicPr>
          <p:cNvPr id="14340" name="Picture 4"/>
          <p:cNvPicPr>
            <a:picLocks noChangeAspect="1"/>
          </p:cNvPicPr>
          <p:nvPr/>
        </p:nvPicPr>
        <p:blipFill>
          <a:blip r:embed="rId4"/>
          <a:stretch>
            <a:fillRect/>
          </a:stretch>
        </p:blipFill>
        <p:spPr>
          <a:xfrm>
            <a:off x="1403350" y="2133600"/>
            <a:ext cx="5761038" cy="4608513"/>
          </a:xfrm>
          <a:prstGeom prst="rect">
            <a:avLst/>
          </a:prstGeom>
          <a:noFill/>
          <a:ln w="9525">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33980"/>
    </mc:Choice>
    <mc:Fallback xmlns="">
      <p:transition spd="slow" advTm="3398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15362"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15363" name="Rectangle 2"/>
          <p:cNvSpPr/>
          <p:nvPr/>
        </p:nvSpPr>
        <p:spPr>
          <a:xfrm>
            <a:off x="427038" y="1052513"/>
            <a:ext cx="3671887" cy="5662612"/>
          </a:xfrm>
          <a:prstGeom prst="rect">
            <a:avLst/>
          </a:prstGeom>
          <a:noFill/>
          <a:ln w="9525">
            <a:noFill/>
          </a:ln>
        </p:spPr>
        <p:txBody>
          <a:bodyPr anchor="t" anchorCtr="0">
            <a:spAutoFit/>
          </a:bodyPr>
          <a:lstStyle/>
          <a:p>
            <a:pPr indent="342900" algn="just" eaLnBrk="0" hangingPunct="0">
              <a:spcBef>
                <a:spcPts val="600"/>
              </a:spcBef>
              <a:spcAft>
                <a:spcPts val="600"/>
              </a:spcAft>
              <a:buClrTx/>
              <a:buFontTx/>
            </a:pPr>
            <a:r>
              <a:rPr lang="en-US" altLang="en-US" sz="3200" dirty="0">
                <a:solidFill>
                  <a:srgbClr val="002060"/>
                </a:solidFill>
                <a:latin typeface="Times New Roman" panose="02020603050405020304" pitchFamily="18" charset="0"/>
              </a:rPr>
              <a:t>Câu 1. Tác dụng, ý nghĩa của các kí hiệu cảnh báo trong PTH ở hình 3.2, SGK trang 13 l</a:t>
            </a:r>
            <a:r>
              <a:rPr lang="en-US" altLang="en-US" sz="3200" dirty="0">
                <a:solidFill>
                  <a:srgbClr val="002060"/>
                </a:solidFill>
                <a:latin typeface="Times New Roman" panose="02020603050405020304" pitchFamily="18" charset="0"/>
                <a:ea typeface="Calibri" panose="020F0502020204030204" pitchFamily="34" charset="0"/>
              </a:rPr>
              <a:t>à</a:t>
            </a:r>
            <a:r>
              <a:rPr lang="en-US" altLang="en-US" sz="3200" dirty="0">
                <a:solidFill>
                  <a:srgbClr val="002060"/>
                </a:solidFill>
                <a:latin typeface="Times New Roman" panose="02020603050405020304" pitchFamily="18" charset="0"/>
              </a:rPr>
              <a:t> gì?</a:t>
            </a:r>
          </a:p>
          <a:p>
            <a:pPr indent="342900" algn="just" eaLnBrk="0" hangingPunct="0">
              <a:spcBef>
                <a:spcPts val="600"/>
              </a:spcBef>
              <a:spcAft>
                <a:spcPts val="600"/>
              </a:spcAft>
              <a:buClrTx/>
              <a:buFontTx/>
            </a:pPr>
            <a:r>
              <a:rPr lang="en-US" altLang="en-US" sz="3200" dirty="0">
                <a:solidFill>
                  <a:srgbClr val="002060"/>
                </a:solidFill>
                <a:latin typeface="Times New Roman" panose="02020603050405020304" pitchFamily="18" charset="0"/>
              </a:rPr>
              <a:t>Câu 2. Phân biệt các kí hiệu cảnh báo trong PTH? Tại sao lại sử dụng kí hiệu cảnh báo thay cho mô tả bằng chữ?</a:t>
            </a:r>
            <a:endParaRPr lang="en-US" altLang="en-US" sz="3200" dirty="0">
              <a:solidFill>
                <a:srgbClr val="002060"/>
              </a:solidFill>
              <a:latin typeface="Times New Roman" panose="02020603050405020304" pitchFamily="18" charset="0"/>
              <a:ea typeface="Calibri" panose="020F0502020204030204" pitchFamily="34" charset="0"/>
            </a:endParaRPr>
          </a:p>
        </p:txBody>
      </p:sp>
      <p:pic>
        <p:nvPicPr>
          <p:cNvPr id="15364" name="Picture 4"/>
          <p:cNvPicPr>
            <a:picLocks noChangeAspect="1"/>
          </p:cNvPicPr>
          <p:nvPr/>
        </p:nvPicPr>
        <p:blipFill>
          <a:blip r:embed="rId4"/>
          <a:stretch>
            <a:fillRect/>
          </a:stretch>
        </p:blipFill>
        <p:spPr>
          <a:xfrm>
            <a:off x="4356100" y="1503363"/>
            <a:ext cx="3741738" cy="3071812"/>
          </a:xfrm>
          <a:prstGeom prst="rect">
            <a:avLst/>
          </a:prstGeom>
          <a:noFill/>
          <a:ln w="9525">
            <a:noFill/>
          </a:ln>
        </p:spPr>
      </p:pic>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21338"/>
    </mc:Choice>
    <mc:Fallback xmlns="">
      <p:transition spd="slow" advTm="2133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18434"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sp>
        <p:nvSpPr>
          <p:cNvPr id="18435" name="Rectangle 2"/>
          <p:cNvSpPr/>
          <p:nvPr/>
        </p:nvSpPr>
        <p:spPr>
          <a:xfrm>
            <a:off x="107950" y="2835275"/>
            <a:ext cx="7848600" cy="3694113"/>
          </a:xfrm>
          <a:prstGeom prst="rect">
            <a:avLst/>
          </a:prstGeom>
          <a:noFill/>
          <a:ln w="9525">
            <a:noFill/>
          </a:ln>
        </p:spPr>
        <p:txBody>
          <a:bodyPr anchor="t" anchorCtr="0">
            <a:spAutoFit/>
          </a:bodyPr>
          <a:lstStyle/>
          <a:p>
            <a:pPr indent="342900" algn="just" eaLnBrk="0" hangingPunct="0">
              <a:spcBef>
                <a:spcPts val="600"/>
              </a:spcBef>
              <a:spcAft>
                <a:spcPts val="600"/>
              </a:spcAft>
              <a:buClrTx/>
              <a:buFontTx/>
            </a:pPr>
            <a:r>
              <a:rPr lang="en-US" altLang="en-US" sz="2800" b="1" dirty="0">
                <a:solidFill>
                  <a:srgbClr val="002060"/>
                </a:solidFill>
                <a:latin typeface="Times New Roman" panose="02020603050405020304" pitchFamily="18" charset="0"/>
              </a:rPr>
              <a:t>Câu 1. </a:t>
            </a:r>
            <a:r>
              <a:rPr lang="en-US" altLang="en-US" sz="2800" dirty="0">
                <a:solidFill>
                  <a:srgbClr val="002060"/>
                </a:solidFill>
                <a:latin typeface="Times New Roman" panose="02020603050405020304" pitchFamily="18" charset="0"/>
              </a:rPr>
              <a:t>Tác dụng, ý nghĩa của các kí hiệu cảnh báo trong PTH: </a:t>
            </a:r>
          </a:p>
          <a:p>
            <a:pPr indent="342900" algn="just" eaLnBrk="0" hangingPunct="0">
              <a:spcBef>
                <a:spcPts val="600"/>
              </a:spcBef>
              <a:spcAft>
                <a:spcPts val="600"/>
              </a:spcAft>
              <a:buClrTx/>
              <a:buFontTx/>
            </a:pPr>
            <a:r>
              <a:rPr lang="en-US" altLang="en-US" sz="2800" dirty="0">
                <a:latin typeface="Times New Roman" panose="02020603050405020304" pitchFamily="18" charset="0"/>
              </a:rPr>
              <a:t>Để giúp chủ động phòng tránh v</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 giảm thiểu các rủi ro, nguy hiểm trong quá trình l</a:t>
            </a:r>
            <a:r>
              <a:rPr lang="en-US" altLang="en-US" sz="2800" dirty="0">
                <a:latin typeface="Times New Roman" panose="02020603050405020304" pitchFamily="18" charset="0"/>
                <a:ea typeface="Times New Roman" panose="02020603050405020304" pitchFamily="18" charset="0"/>
              </a:rPr>
              <a:t>à</a:t>
            </a:r>
            <a:r>
              <a:rPr lang="en-US" altLang="en-US" sz="2800" dirty="0">
                <a:latin typeface="Times New Roman" panose="02020603050405020304" pitchFamily="18" charset="0"/>
              </a:rPr>
              <a:t>m thí nghiệm. Các kí hiệu cảnh báo thường gặp trong PTH gồm: Chất dễ cháy, chất ăn mòn, chất độc môi trường, chất độc sinh học, nguy hiểm về điện, hóa chất độc hại, chất phóng xạ, cấm lửa, lối thoát hiểm....</a:t>
            </a:r>
            <a:endParaRPr lang="en-US" altLang="en-US" sz="2800" dirty="0">
              <a:solidFill>
                <a:srgbClr val="002060"/>
              </a:solidFill>
              <a:latin typeface="Times New Roman" panose="02020603050405020304" pitchFamily="18" charset="0"/>
              <a:ea typeface="Calibri" panose="020F0502020204030204" pitchFamily="34" charset="0"/>
            </a:endParaRPr>
          </a:p>
        </p:txBody>
      </p:sp>
      <p:pic>
        <p:nvPicPr>
          <p:cNvPr id="18436" name="Picture 4"/>
          <p:cNvPicPr>
            <a:picLocks noChangeAspect="1"/>
          </p:cNvPicPr>
          <p:nvPr/>
        </p:nvPicPr>
        <p:blipFill>
          <a:blip r:embed="rId4"/>
          <a:stretch>
            <a:fillRect/>
          </a:stretch>
        </p:blipFill>
        <p:spPr>
          <a:xfrm>
            <a:off x="5940425" y="1119188"/>
            <a:ext cx="1511300" cy="1487487"/>
          </a:xfrm>
          <a:prstGeom prst="rect">
            <a:avLst/>
          </a:prstGeom>
          <a:noFill/>
          <a:ln w="9525">
            <a:noFill/>
          </a:ln>
        </p:spPr>
      </p:pic>
      <p:sp>
        <p:nvSpPr>
          <p:cNvPr id="18437" name="Rectangle 1"/>
          <p:cNvSpPr/>
          <p:nvPr/>
        </p:nvSpPr>
        <p:spPr>
          <a:xfrm>
            <a:off x="2109788" y="1303338"/>
            <a:ext cx="1701800" cy="584200"/>
          </a:xfrm>
          <a:prstGeom prst="rect">
            <a:avLst/>
          </a:prstGeom>
          <a:noFill/>
          <a:ln w="9525">
            <a:noFill/>
          </a:ln>
        </p:spPr>
        <p:txBody>
          <a:bodyPr wrap="none" anchor="t" anchorCtr="0">
            <a:spAutoFit/>
          </a:bodyPr>
          <a:lstStyle/>
          <a:p>
            <a:pPr eaLnBrk="0" hangingPunct="0">
              <a:buClrTx/>
              <a:buFontTx/>
            </a:pPr>
            <a:r>
              <a:rPr lang="en-US" altLang="en-US" sz="3200" b="1" dirty="0">
                <a:solidFill>
                  <a:srgbClr val="FF0000"/>
                </a:solidFill>
                <a:latin typeface="Times New Roman" panose="02020603050405020304" pitchFamily="18" charset="0"/>
              </a:rPr>
              <a:t>ĐÁP ÁN</a:t>
            </a:r>
            <a:endParaRPr lang="en-US" altLang="en-US" sz="3200" b="1" dirty="0">
              <a:solidFill>
                <a:srgbClr val="FF0000"/>
              </a:solidFill>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52034"/>
    </mc:Choice>
    <mc:Fallback xmlns="">
      <p:transition spd="slow" advTm="5203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21506"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pic>
        <p:nvPicPr>
          <p:cNvPr id="21507" name="Picture 4"/>
          <p:cNvPicPr>
            <a:picLocks noChangeAspect="1"/>
          </p:cNvPicPr>
          <p:nvPr/>
        </p:nvPicPr>
        <p:blipFill>
          <a:blip r:embed="rId4"/>
          <a:stretch>
            <a:fillRect/>
          </a:stretch>
        </p:blipFill>
        <p:spPr>
          <a:xfrm>
            <a:off x="6804025" y="1117600"/>
            <a:ext cx="792163" cy="776288"/>
          </a:xfrm>
          <a:prstGeom prst="rect">
            <a:avLst/>
          </a:prstGeom>
          <a:noFill/>
          <a:ln w="9525">
            <a:noFill/>
          </a:ln>
        </p:spPr>
      </p:pic>
      <p:sp>
        <p:nvSpPr>
          <p:cNvPr id="21508" name="Rectangle 3"/>
          <p:cNvSpPr/>
          <p:nvPr/>
        </p:nvSpPr>
        <p:spPr>
          <a:xfrm>
            <a:off x="107950" y="1885950"/>
            <a:ext cx="8064500" cy="4832350"/>
          </a:xfrm>
          <a:prstGeom prst="rect">
            <a:avLst/>
          </a:prstGeom>
          <a:noFill/>
          <a:ln w="9525">
            <a:noFill/>
          </a:ln>
        </p:spPr>
        <p:txBody>
          <a:bodyPr anchor="t" anchorCtr="0">
            <a:spAutoFit/>
          </a:bodyPr>
          <a:lstStyle/>
          <a:p>
            <a:pPr algn="just" eaLnBrk="0" hangingPunct="0">
              <a:buClrTx/>
              <a:buFontTx/>
            </a:pPr>
            <a:r>
              <a:rPr lang="en-US" altLang="en-US" sz="2800" b="1" dirty="0">
                <a:solidFill>
                  <a:srgbClr val="002060"/>
                </a:solidFill>
                <a:latin typeface="Times New Roman" panose="02020603050405020304" pitchFamily="18" charset="0"/>
              </a:rPr>
              <a:t>Câu 2</a:t>
            </a:r>
            <a:r>
              <a:rPr lang="en-US" altLang="en-US" sz="2800" dirty="0">
                <a:solidFill>
                  <a:srgbClr val="002060"/>
                </a:solidFill>
                <a:latin typeface="Times New Roman" panose="02020603050405020304" pitchFamily="18" charset="0"/>
              </a:rPr>
              <a:t>. Phân biệt các kí hiệu cảnh báo trong PTH: </a:t>
            </a:r>
            <a:r>
              <a:rPr lang="en-US" altLang="en-US" sz="2800" dirty="0">
                <a:latin typeface="Times New Roman" panose="02020603050405020304" pitchFamily="18" charset="0"/>
              </a:rPr>
              <a:t>Mỗi kí hiệu cảnh báo thường có hình dạng v</a:t>
            </a:r>
            <a:r>
              <a:rPr lang="en-US" altLang="en-US" sz="2800" dirty="0">
                <a:latin typeface="Times New Roman" panose="02020603050405020304" pitchFamily="18" charset="0"/>
                <a:ea typeface="Calibri" panose="020F0502020204030204" pitchFamily="34" charset="0"/>
              </a:rPr>
              <a:t>à</a:t>
            </a:r>
            <a:r>
              <a:rPr lang="en-US" altLang="en-US" sz="2800" dirty="0">
                <a:latin typeface="Times New Roman" panose="02020603050405020304" pitchFamily="18" charset="0"/>
              </a:rPr>
              <a:t> m</a:t>
            </a:r>
            <a:r>
              <a:rPr lang="en-US" altLang="en-US" sz="2800" dirty="0">
                <a:latin typeface="Times New Roman" panose="02020603050405020304" pitchFamily="18" charset="0"/>
                <a:ea typeface="Calibri" panose="020F0502020204030204" pitchFamily="34" charset="0"/>
              </a:rPr>
              <a:t>à</a:t>
            </a:r>
            <a:r>
              <a:rPr lang="en-US" altLang="en-US" sz="2800" dirty="0">
                <a:latin typeface="Times New Roman" panose="02020603050405020304" pitchFamily="18" charset="0"/>
              </a:rPr>
              <a:t>u sắc riêng để dễ nhận biết:</a:t>
            </a:r>
          </a:p>
          <a:p>
            <a:pPr algn="just" eaLnBrk="0" hangingPunct="0">
              <a:buClrTx/>
              <a:buFontTx/>
            </a:pPr>
            <a:r>
              <a:rPr lang="en-US" altLang="en-US" sz="2800" b="1" u="sng" dirty="0">
                <a:latin typeface="Times New Roman" panose="02020603050405020304" pitchFamily="18" charset="0"/>
              </a:rPr>
              <a:t>* Kí hiệu cảnh báo cấm: </a:t>
            </a:r>
            <a:r>
              <a:rPr lang="en-US" altLang="en-US" sz="2800" dirty="0">
                <a:latin typeface="Times New Roman" panose="02020603050405020304" pitchFamily="18" charset="0"/>
              </a:rPr>
              <a:t>Hình tròn, viền đỏ, nền trắng, hình đen.</a:t>
            </a:r>
          </a:p>
          <a:p>
            <a:pPr algn="just" eaLnBrk="0" hangingPunct="0">
              <a:buClrTx/>
              <a:buFontTx/>
            </a:pPr>
            <a:r>
              <a:rPr lang="en-US" altLang="en-US" sz="2800" b="1" u="sng" dirty="0">
                <a:latin typeface="Times New Roman" panose="02020603050405020304" pitchFamily="18" charset="0"/>
              </a:rPr>
              <a:t>* Kí hiệu cảnh báo các khu vực nguy hiểm: </a:t>
            </a:r>
            <a:r>
              <a:rPr lang="en-US" altLang="en-US" sz="2800" dirty="0">
                <a:latin typeface="Times New Roman" panose="02020603050405020304" pitchFamily="18" charset="0"/>
              </a:rPr>
              <a:t>Hình tam giác đều, viền đen hoặc đỏ, nền v</a:t>
            </a:r>
            <a:r>
              <a:rPr lang="en-US" altLang="en-US" sz="2800" dirty="0">
                <a:latin typeface="Times New Roman" panose="02020603050405020304" pitchFamily="18" charset="0"/>
                <a:ea typeface="Calibri" panose="020F0502020204030204" pitchFamily="34" charset="0"/>
              </a:rPr>
              <a:t>à</a:t>
            </a:r>
            <a:r>
              <a:rPr lang="en-US" altLang="en-US" sz="2800" dirty="0">
                <a:latin typeface="Times New Roman" panose="02020603050405020304" pitchFamily="18" charset="0"/>
              </a:rPr>
              <a:t>ng, hình đen.</a:t>
            </a:r>
          </a:p>
          <a:p>
            <a:pPr algn="just" eaLnBrk="0" hangingPunct="0">
              <a:buClrTx/>
              <a:buFontTx/>
            </a:pPr>
            <a:r>
              <a:rPr lang="en-US" altLang="en-US" sz="2800" b="1" u="sng" dirty="0">
                <a:latin typeface="Times New Roman" panose="02020603050405020304" pitchFamily="18" charset="0"/>
              </a:rPr>
              <a:t>* Kí hiệu cảnh báo nguy hại do hóa chất gây ra: </a:t>
            </a:r>
            <a:r>
              <a:rPr lang="en-US" altLang="en-US" sz="2800" dirty="0">
                <a:latin typeface="Times New Roman" panose="02020603050405020304" pitchFamily="18" charset="0"/>
              </a:rPr>
              <a:t>Hình vuông, viền đen, nền đỏ, hình đen.</a:t>
            </a:r>
          </a:p>
          <a:p>
            <a:pPr algn="just" eaLnBrk="0" hangingPunct="0">
              <a:buClrTx/>
              <a:buFontTx/>
            </a:pPr>
            <a:r>
              <a:rPr lang="en-US" altLang="en-US" sz="2800" b="1" u="sng" dirty="0">
                <a:latin typeface="Times New Roman" panose="02020603050405020304" pitchFamily="18" charset="0"/>
              </a:rPr>
              <a:t>* Kí hiệu cảnh báo chỉ dẫn thực hiện: </a:t>
            </a:r>
            <a:r>
              <a:rPr lang="en-US" altLang="en-US" sz="2800" dirty="0">
                <a:latin typeface="Times New Roman" panose="02020603050405020304" pitchFamily="18" charset="0"/>
              </a:rPr>
              <a:t>Hình chữ nhật, nền xanh hoặc đỏ, trắng.</a:t>
            </a:r>
            <a:endParaRPr lang="en-US" altLang="en-US" sz="2800" dirty="0">
              <a:latin typeface="Times New Roman" panose="02020603050405020304" pitchFamily="18" charset="0"/>
              <a:ea typeface="Calibri" panose="020F0502020204030204" pitchFamily="34" charset="0"/>
            </a:endParaRPr>
          </a:p>
        </p:txBody>
      </p:sp>
      <p:sp>
        <p:nvSpPr>
          <p:cNvPr id="21509" name="Rectangle 7"/>
          <p:cNvSpPr/>
          <p:nvPr/>
        </p:nvSpPr>
        <p:spPr>
          <a:xfrm>
            <a:off x="755650" y="1209675"/>
            <a:ext cx="1803400" cy="584200"/>
          </a:xfrm>
          <a:prstGeom prst="rect">
            <a:avLst/>
          </a:prstGeom>
          <a:noFill/>
          <a:ln w="9525">
            <a:noFill/>
          </a:ln>
        </p:spPr>
        <p:txBody>
          <a:bodyPr wrap="none" anchor="t" anchorCtr="0">
            <a:spAutoFit/>
          </a:bodyPr>
          <a:lstStyle/>
          <a:p>
            <a:pPr eaLnBrk="0" hangingPunct="0">
              <a:buClrTx/>
              <a:buFontTx/>
            </a:pPr>
            <a:r>
              <a:rPr lang="en-US" altLang="en-US" sz="3200" b="1" dirty="0">
                <a:solidFill>
                  <a:srgbClr val="FF0000"/>
                </a:solidFill>
                <a:latin typeface="Times New Roman" panose="02020603050405020304" pitchFamily="18" charset="0"/>
              </a:rPr>
              <a:t>ĐÁP ÁN </a:t>
            </a:r>
            <a:endParaRPr lang="en-US" altLang="en-US" sz="3200" b="1" dirty="0">
              <a:solidFill>
                <a:srgbClr val="FF0000"/>
              </a:solidFill>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44952"/>
    </mc:Choice>
    <mc:Fallback xmlns="">
      <p:transition spd="slow" advTm="44952"/>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p:cNvSpPr>
          <p:nvPr>
            <p:ph type="title"/>
          </p:nvPr>
        </p:nvSpPr>
        <p:spPr>
          <a:xfrm>
            <a:off x="958850" y="327025"/>
            <a:ext cx="7820025" cy="563563"/>
          </a:xfrm>
          <a:ln/>
        </p:spPr>
        <p:txBody>
          <a:bodyPr vert="horz" wrap="square" lIns="91440" tIns="45720" rIns="91440" bIns="45720" anchor="ctr" anchorCtr="0"/>
          <a:lstStyle/>
          <a:p>
            <a:pPr eaLnBrk="1" hangingPunct="1"/>
            <a:r>
              <a:rPr lang="en-US" altLang="en-US" sz="2000" b="1" dirty="0"/>
              <a:t>2. Kí hiệu cảnh báo trong phòng thực hành</a:t>
            </a:r>
            <a:endParaRPr lang="en-US" altLang="en-US" sz="2000" dirty="0"/>
          </a:p>
        </p:txBody>
      </p:sp>
      <p:sp>
        <p:nvSpPr>
          <p:cNvPr id="22530" name="AutoShape 8"/>
          <p:cNvSpPr>
            <a:spLocks noChangeAspect="1" noTextEdit="1"/>
          </p:cNvSpPr>
          <p:nvPr/>
        </p:nvSpPr>
        <p:spPr>
          <a:xfrm flipH="1">
            <a:off x="4868863" y="3148013"/>
            <a:ext cx="909637" cy="1244600"/>
          </a:xfrm>
          <a:prstGeom prst="rect">
            <a:avLst/>
          </a:prstGeom>
          <a:noFill/>
          <a:ln w="9525">
            <a:noFill/>
          </a:ln>
        </p:spPr>
        <p:txBody>
          <a:bodyPr anchor="t" anchorCtr="0"/>
          <a:lstStyle/>
          <a:p>
            <a:pPr eaLnBrk="0" hangingPunct="0"/>
            <a:endParaRPr lang="en-US" altLang="zh-CN">
              <a:latin typeface="Arial" panose="020B0604020202020204" pitchFamily="34" charset="0"/>
            </a:endParaRPr>
          </a:p>
        </p:txBody>
      </p:sp>
      <p:pic>
        <p:nvPicPr>
          <p:cNvPr id="22531" name="Picture 4"/>
          <p:cNvPicPr>
            <a:picLocks noChangeAspect="1"/>
          </p:cNvPicPr>
          <p:nvPr/>
        </p:nvPicPr>
        <p:blipFill>
          <a:blip r:embed="rId4"/>
          <a:stretch>
            <a:fillRect/>
          </a:stretch>
        </p:blipFill>
        <p:spPr>
          <a:xfrm>
            <a:off x="4716463" y="2235200"/>
            <a:ext cx="3349625" cy="3281363"/>
          </a:xfrm>
          <a:prstGeom prst="rect">
            <a:avLst/>
          </a:prstGeom>
          <a:noFill/>
          <a:ln w="9525">
            <a:noFill/>
          </a:ln>
        </p:spPr>
      </p:pic>
      <p:sp>
        <p:nvSpPr>
          <p:cNvPr id="22532" name="Rectangle 5"/>
          <p:cNvSpPr/>
          <p:nvPr/>
        </p:nvSpPr>
        <p:spPr>
          <a:xfrm>
            <a:off x="179388" y="2124075"/>
            <a:ext cx="4314825" cy="3046413"/>
          </a:xfrm>
          <a:prstGeom prst="rect">
            <a:avLst/>
          </a:prstGeom>
          <a:noFill/>
          <a:ln w="9525">
            <a:noFill/>
          </a:ln>
        </p:spPr>
        <p:txBody>
          <a:bodyPr anchor="t" anchorCtr="0">
            <a:spAutoFit/>
          </a:bodyPr>
          <a:lstStyle/>
          <a:p>
            <a:pPr algn="just" eaLnBrk="0" hangingPunct="0">
              <a:buClrTx/>
              <a:buFontTx/>
            </a:pPr>
            <a:r>
              <a:rPr lang="en-US" altLang="en-US" sz="3200" dirty="0">
                <a:latin typeface="Arial" panose="020B0604020202020204" pitchFamily="34" charset="0"/>
              </a:rPr>
              <a:t>=&gt; Sử dụng kí hiệu cảnh báo thay cho mô tả bằng chữ vì: Kí hiệu cảnh báo có hình dạng và màu sắc riêng dễ nhận biết.</a:t>
            </a:r>
          </a:p>
        </p:txBody>
      </p:sp>
      <p:sp>
        <p:nvSpPr>
          <p:cNvPr id="22533" name="Rectangle 7"/>
          <p:cNvSpPr/>
          <p:nvPr/>
        </p:nvSpPr>
        <p:spPr>
          <a:xfrm>
            <a:off x="755650" y="1209675"/>
            <a:ext cx="1803400" cy="584200"/>
          </a:xfrm>
          <a:prstGeom prst="rect">
            <a:avLst/>
          </a:prstGeom>
          <a:noFill/>
          <a:ln w="9525">
            <a:noFill/>
          </a:ln>
        </p:spPr>
        <p:txBody>
          <a:bodyPr wrap="none" anchor="t" anchorCtr="0">
            <a:spAutoFit/>
          </a:bodyPr>
          <a:lstStyle/>
          <a:p>
            <a:pPr eaLnBrk="0" hangingPunct="0">
              <a:buClrTx/>
              <a:buFontTx/>
            </a:pPr>
            <a:r>
              <a:rPr lang="en-US" altLang="en-US" sz="3200" b="1" dirty="0">
                <a:solidFill>
                  <a:srgbClr val="FF0000"/>
                </a:solidFill>
                <a:latin typeface="Times New Roman" panose="02020603050405020304" pitchFamily="18" charset="0"/>
              </a:rPr>
              <a:t>ĐÁP ÁN </a:t>
            </a:r>
            <a:endParaRPr lang="en-US" altLang="en-US" sz="3200" b="1" dirty="0">
              <a:solidFill>
                <a:srgbClr val="FF0000"/>
              </a:solidFill>
              <a:latin typeface="Arial" panose="020B0604020202020204" pitchFamily="34" charset="0"/>
            </a:endParaRPr>
          </a:p>
        </p:txBody>
      </p:sp>
      <p:pic>
        <p:nvPicPr>
          <p:cNvPr id="2" name="Audio 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8318500" y="6032500"/>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advTm="16994"/>
    </mc:Choice>
    <mc:Fallback xmlns="">
      <p:transition spd="slow" advTm="1699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heme/theme1.xml><?xml version="1.0" encoding="utf-8"?>
<a:theme xmlns:a="http://schemas.openxmlformats.org/drawingml/2006/main" name="sample">
  <a:themeElements>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fontScheme name="sample">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sample 1">
        <a:dk1>
          <a:srgbClr val="48806B"/>
        </a:dk1>
        <a:lt1>
          <a:srgbClr val="FFFFFF"/>
        </a:lt1>
        <a:dk2>
          <a:srgbClr val="77956D"/>
        </a:dk2>
        <a:lt2>
          <a:srgbClr val="C0C0C0"/>
        </a:lt2>
        <a:accent1>
          <a:srgbClr val="6BB9C3"/>
        </a:accent1>
        <a:accent2>
          <a:srgbClr val="E7BA15"/>
        </a:accent2>
        <a:accent3>
          <a:srgbClr val="FFFFFF"/>
        </a:accent3>
        <a:accent4>
          <a:srgbClr val="3C6C5A"/>
        </a:accent4>
        <a:accent5>
          <a:srgbClr val="BAD9DE"/>
        </a:accent5>
        <a:accent6>
          <a:srgbClr val="D1A812"/>
        </a:accent6>
        <a:hlink>
          <a:srgbClr val="76C14D"/>
        </a:hlink>
        <a:folHlink>
          <a:srgbClr val="B0C29C"/>
        </a:folHlink>
      </a:clrScheme>
      <a:clrMap bg1="lt1" tx1="dk1" bg2="lt2" tx2="dk2" accent1="accent1" accent2="accent2" accent3="accent3" accent4="accent4" accent5="accent5" accent6="accent6" hlink="hlink" folHlink="folHlink"/>
    </a:extraClrScheme>
    <a:extraClrScheme>
      <a:clrScheme name="sample 2">
        <a:dk1>
          <a:srgbClr val="5F5F5F"/>
        </a:dk1>
        <a:lt1>
          <a:srgbClr val="FFFFFF"/>
        </a:lt1>
        <a:dk2>
          <a:srgbClr val="8D8D8D"/>
        </a:dk2>
        <a:lt2>
          <a:srgbClr val="C0C0C0"/>
        </a:lt2>
        <a:accent1>
          <a:srgbClr val="8EC072"/>
        </a:accent1>
        <a:accent2>
          <a:srgbClr val="5DB8CD"/>
        </a:accent2>
        <a:accent3>
          <a:srgbClr val="FFFFFF"/>
        </a:accent3>
        <a:accent4>
          <a:srgbClr val="505050"/>
        </a:accent4>
        <a:accent5>
          <a:srgbClr val="C6DCBC"/>
        </a:accent5>
        <a:accent6>
          <a:srgbClr val="53A6BA"/>
        </a:accent6>
        <a:hlink>
          <a:srgbClr val="D68B40"/>
        </a:hlink>
        <a:folHlink>
          <a:srgbClr val="D5D179"/>
        </a:folHlink>
      </a:clrScheme>
      <a:clrMap bg1="lt1" tx1="dk1" bg2="lt2" tx2="dk2" accent1="accent1" accent2="accent2" accent3="accent3" accent4="accent4" accent5="accent5" accent6="accent6" hlink="hlink" folHlink="folHlink"/>
    </a:extraClrScheme>
    <a:extraClrScheme>
      <a:clrScheme name="sample 3">
        <a:dk1>
          <a:srgbClr val="003366"/>
        </a:dk1>
        <a:lt1>
          <a:srgbClr val="FFFFFF"/>
        </a:lt1>
        <a:dk2>
          <a:srgbClr val="5086C2"/>
        </a:dk2>
        <a:lt2>
          <a:srgbClr val="C0C0C0"/>
        </a:lt2>
        <a:accent1>
          <a:srgbClr val="DE8848"/>
        </a:accent1>
        <a:accent2>
          <a:srgbClr val="85BA54"/>
        </a:accent2>
        <a:accent3>
          <a:srgbClr val="FFFFFF"/>
        </a:accent3>
        <a:accent4>
          <a:srgbClr val="002A56"/>
        </a:accent4>
        <a:accent5>
          <a:srgbClr val="ECC3B1"/>
        </a:accent5>
        <a:accent6>
          <a:srgbClr val="78A84B"/>
        </a:accent6>
        <a:hlink>
          <a:srgbClr val="4C59D2"/>
        </a:hlink>
        <a:folHlink>
          <a:srgbClr val="A0B5C4"/>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cdb2004146l</Template>
  <TotalTime>40</TotalTime>
  <Words>1293</Words>
  <Application>Microsoft Office PowerPoint</Application>
  <PresentationFormat>On-screen Show (4:3)</PresentationFormat>
  <Paragraphs>74</Paragraphs>
  <Slides>18</Slides>
  <Notes>0</Notes>
  <HiddenSlides>0</HiddenSlides>
  <MMClips>18</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18</vt:i4>
      </vt:variant>
    </vt:vector>
  </HeadingPairs>
  <TitlesOfParts>
    <vt:vector size="25" baseType="lpstr">
      <vt:lpstr>Gulim</vt:lpstr>
      <vt:lpstr>Arial</vt:lpstr>
      <vt:lpstr>Calibri</vt:lpstr>
      <vt:lpstr>Times New Roman</vt:lpstr>
      <vt:lpstr>Verdana</vt:lpstr>
      <vt:lpstr>Wingdings</vt:lpstr>
      <vt:lpstr>sample</vt:lpstr>
      <vt:lpstr>BÀI 3. QUY ĐỊNH AN TOÀN TRONG PHÒNG THỰC HÀNH. GIỚI THIỆU MỘT SỐ DỤNG CỤ ĐO – SỬ DỤNG KÍNH LÚP VÀ KÍNH HIỂN VI QUANG HỌC</vt:lpstr>
      <vt:lpstr>1. Quy định an toàn khi học trong phòng thực hành</vt:lpstr>
      <vt:lpstr>1. Quy định an toàn khi học trong phòng thực hành</vt:lpstr>
      <vt:lpstr>2. Kí hiệu cảnh báo trong phòng thực hành</vt:lpstr>
      <vt:lpstr>2. Kí hiệu cảnh báo trong phòng thực hành</vt:lpstr>
      <vt:lpstr>2. Kí hiệu cảnh báo trong phòng thực hành</vt:lpstr>
      <vt:lpstr>2. Kí hiệu cảnh báo trong phòng thực hành</vt:lpstr>
      <vt:lpstr>2. Kí hiệu cảnh báo trong phòng thực hành</vt:lpstr>
      <vt:lpstr>2. Kí hiệu cảnh báo trong phòng thực hành</vt:lpstr>
      <vt:lpstr>3. GIỚI THIỆU MỘT SỐ DỤNG CỤ ĐO</vt:lpstr>
      <vt:lpstr>3. GIỚI THIỆU MỘT SỐ DỤNG CỤ ĐO</vt:lpstr>
      <vt:lpstr>3. GIỚI THIỆU MỘT SỐ DỤNG CỤ ĐO</vt:lpstr>
      <vt:lpstr>3. GIỚI THIỆU MỘT SỐ DỤNG CỤ ĐO</vt:lpstr>
      <vt:lpstr>3. GIỚI THIỆU MỘT SỐ DỤNG CỤ ĐO</vt:lpstr>
      <vt:lpstr>3. GIỚI THIỆU MỘT SỐ DỤNG CỤ ĐO</vt:lpstr>
      <vt:lpstr>3. GIỚI THIỆU MỘT SỐ DỤNG CỤ ĐO</vt:lpstr>
      <vt:lpstr>3. GIỚI THIỆU MỘT SỐ DỤNG CỤ ĐO</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KTV Online</cp:lastModifiedBy>
  <cp:revision>97</cp:revision>
  <dcterms:created xsi:type="dcterms:W3CDTF">2015-11-29T04:26:22Z</dcterms:created>
  <dcterms:modified xsi:type="dcterms:W3CDTF">2021-09-06T07:50:15Z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2E02B45C50374563B6B3E2F2FD7EF54D</vt:lpwstr>
  </property>
  <property fmtid="{D5CDD505-2E9C-101B-9397-08002B2CF9AE}" pid="3" name="KSOProductBuildVer">
    <vt:lpwstr>1033-11.2.0.10265</vt:lpwstr>
  </property>
</Properties>
</file>